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docProps/core.xml" ContentType="application/vnd.openxmlformats-package.core-properties+xml"/>
  <Override PartName="/docProps/app.xml" ContentType="application/vnd.openxmlformats-officedocument.extended-properties+xml"/>
  <Override PartName="/ppt/charts/colors1.xml" ContentType="application/vnd.ms-office.chartcolorstyle+xml"/>
  <Override PartName="/ppt/charts/style1.xml" ContentType="application/vnd.ms-office.chartstyle+xml"/>
  <Override PartName="/ppt/charts/colors2.xml" ContentType="application/vnd.ms-office.chartcolorstyle+xml"/>
  <Override PartName="/ppt/charts/style2.xml" ContentType="application/vnd.ms-office.chartstyle+xml"/>
  <Override PartName="/ppt/charts/colors3.xml" ContentType="application/vnd.ms-office.chartcolorstyle+xml"/>
  <Override PartName="/ppt/charts/style3.xml" ContentType="application/vnd.ms-office.chartstyle+xml"/>
  <Override PartName="/ppt/charts/colors4.xml" ContentType="application/vnd.ms-office.chartcolorstyle+xml"/>
  <Override PartName="/ppt/charts/style4.xml" ContentType="application/vnd.ms-office.chart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57" r:id="rId4"/>
    <p:sldId id="258" r:id="rId5"/>
    <p:sldId id="261" r:id="rId6"/>
    <p:sldId id="262" r:id="rId7"/>
    <p:sldId id="263" r:id="rId8"/>
    <p:sldId id="264" r:id="rId9"/>
    <p:sldId id="266" r:id="rId10"/>
    <p:sldId id="267" r:id="rId11"/>
    <p:sldId id="269" r:id="rId12"/>
    <p:sldId id="270" r:id="rId13"/>
    <p:sldId id="271" r:id="rId14"/>
    <p:sldId id="272" r:id="rId15"/>
    <p:sldId id="273" r:id="rId16"/>
    <p:sldId id="265" r:id="rId17"/>
    <p:sldId id="260" r:id="rId18"/>
  </p:sldIdLst>
  <p:sldSz cx="12192000" cy="6858000"/>
  <p:notesSz cx="6950075"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3" d="100"/>
          <a:sy n="113" d="100"/>
        </p:scale>
        <p:origin x="-114" y="-31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microsoft.com/office/2011/relationships/chartStyle" Target="style1.xml"/><Relationship Id="rId2" Type="http://schemas.microsoft.com/office/2011/relationships/chartColorStyle" Target="colors1.xml"/><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3" Type="http://schemas.microsoft.com/office/2011/relationships/chartStyle" Target="style2.xml"/><Relationship Id="rId2" Type="http://schemas.microsoft.com/office/2011/relationships/chartColorStyle" Target="colors2.xml"/><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3" Type="http://schemas.microsoft.com/office/2011/relationships/chartStyle" Target="style3.xml"/><Relationship Id="rId2" Type="http://schemas.microsoft.com/office/2011/relationships/chartColorStyle" Target="colors3.xml"/><Relationship Id="rId1" Type="http://schemas.openxmlformats.org/officeDocument/2006/relationships/package" Target="../embeddings/Microsoft_Excel_Worksheet3.xlsx"/></Relationships>
</file>

<file path=ppt/charts/_rels/chart4.xml.rels><?xml version="1.0" encoding="UTF-8" standalone="yes"?>
<Relationships xmlns="http://schemas.openxmlformats.org/package/2006/relationships"><Relationship Id="rId3" Type="http://schemas.microsoft.com/office/2011/relationships/chartStyle" Target="style4.xml"/><Relationship Id="rId2" Type="http://schemas.microsoft.com/office/2011/relationships/chartColorStyle" Target="colors4.xml"/><Relationship Id="rId1" Type="http://schemas.openxmlformats.org/officeDocument/2006/relationships/oleObject" Target="file:///C:\Users\jzwiller\Desktop\Copy%20of%20Veterans%20Info.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pivotSource>
    <c:name>[Chart in Microsoft PowerPoint]Table 1L!PivotTable3</c:name>
    <c:fmtId val="-1"/>
  </c:pivotSource>
  <c:chart>
    <c:title>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ivotFmts>
      <c:pivotFmt>
        <c:idx val="0"/>
        <c:spPr>
          <a:solidFill>
            <a:schemeClr val="accent1"/>
          </a:solidFill>
          <a:ln w="19050">
            <a:solidFill>
              <a:schemeClr val="lt1"/>
            </a:solidFill>
          </a:ln>
          <a:effectLst/>
        </c:spPr>
        <c:marker>
          <c:symbol val="none"/>
        </c:marker>
      </c:pivotFmt>
      <c:pivotFmt>
        <c:idx val="1"/>
        <c:spPr>
          <a:solidFill>
            <a:schemeClr val="accent1"/>
          </a:solidFill>
          <a:ln w="19050">
            <a:solidFill>
              <a:schemeClr val="lt1"/>
            </a:solidFill>
          </a:ln>
          <a:effectLst/>
        </c:spPr>
        <c:marker>
          <c:symbol val="none"/>
        </c:marker>
      </c:pivotFmt>
      <c:pivotFmt>
        <c:idx val="2"/>
        <c:spPr>
          <a:solidFill>
            <a:schemeClr val="accent1"/>
          </a:solidFill>
          <a:ln w="19050">
            <a:solidFill>
              <a:schemeClr val="lt1"/>
            </a:solidFill>
          </a:ln>
          <a:effectLst/>
        </c:spPr>
        <c:marker>
          <c:symbol val="none"/>
        </c:marker>
      </c:pivotFmt>
      <c:pivotFmt>
        <c:idx val="3"/>
        <c:spPr>
          <a:solidFill>
            <a:schemeClr val="accent1"/>
          </a:solidFill>
          <a:ln w="19050">
            <a:solidFill>
              <a:schemeClr val="lt1"/>
            </a:solidFill>
          </a:ln>
          <a:effectLst/>
        </c:spPr>
        <c:marker>
          <c:symbol val="none"/>
        </c:marker>
      </c:pivotFmt>
      <c:pivotFmt>
        <c:idx val="4"/>
        <c:spPr>
          <a:solidFill>
            <a:schemeClr val="accent1"/>
          </a:solidFill>
          <a:ln w="19050">
            <a:solidFill>
              <a:schemeClr val="lt1"/>
            </a:solidFill>
          </a:ln>
          <a:effectLst/>
        </c:spPr>
        <c:marker>
          <c:symbol val="none"/>
        </c:marker>
      </c:pivotFmt>
      <c:pivotFmt>
        <c:idx val="5"/>
        <c:spPr>
          <a:solidFill>
            <a:schemeClr val="accent1"/>
          </a:solidFill>
          <a:ln w="19050">
            <a:solidFill>
              <a:schemeClr val="lt1"/>
            </a:solidFill>
          </a:ln>
          <a:effectLst/>
        </c:spPr>
        <c:marker>
          <c:symbol val="none"/>
        </c:marker>
      </c:pivotFmt>
      <c:pivotFmt>
        <c:idx val="6"/>
        <c:spPr>
          <a:solidFill>
            <a:schemeClr val="accent1"/>
          </a:solidFill>
          <a:ln w="19050">
            <a:solidFill>
              <a:schemeClr val="lt1"/>
            </a:solidFill>
          </a:ln>
          <a:effectLst/>
        </c:spPr>
        <c:marker>
          <c:symbol val="none"/>
        </c:marker>
      </c:pivotFmt>
      <c:pivotFmt>
        <c:idx val="7"/>
        <c:spPr>
          <a:solidFill>
            <a:schemeClr val="accent1"/>
          </a:solidFill>
          <a:ln w="19050">
            <a:solidFill>
              <a:schemeClr val="lt1"/>
            </a:solidFill>
          </a:ln>
          <a:effectLst/>
        </c:spPr>
        <c:marker>
          <c:symbol val="none"/>
        </c:marker>
      </c:pivotFmt>
      <c:pivotFmt>
        <c:idx val="8"/>
        <c:spPr>
          <a:solidFill>
            <a:schemeClr val="accent1"/>
          </a:solidFill>
          <a:ln w="19050">
            <a:solidFill>
              <a:schemeClr val="lt1"/>
            </a:solidFill>
          </a:ln>
          <a:effectLst/>
        </c:spPr>
        <c:marker>
          <c:symbol val="none"/>
        </c:marker>
      </c:pivotFmt>
      <c:pivotFmt>
        <c:idx val="9"/>
        <c:spPr>
          <a:solidFill>
            <a:schemeClr val="accent1"/>
          </a:solidFill>
          <a:ln w="19050">
            <a:solidFill>
              <a:schemeClr val="lt1"/>
            </a:solidFill>
          </a:ln>
          <a:effectLst/>
        </c:spPr>
        <c:marker>
          <c:symbol val="none"/>
        </c:marker>
      </c:pivotFmt>
      <c:pivotFmt>
        <c:idx val="10"/>
        <c:spPr>
          <a:solidFill>
            <a:schemeClr val="accent1"/>
          </a:solidFill>
          <a:ln w="19050">
            <a:solidFill>
              <a:schemeClr val="lt1"/>
            </a:solidFill>
          </a:ln>
          <a:effectLst/>
        </c:spPr>
        <c:marker>
          <c:symbol val="none"/>
        </c:marker>
      </c:pivotFmt>
      <c:pivotFmt>
        <c:idx val="11"/>
        <c:spPr>
          <a:solidFill>
            <a:schemeClr val="accent1"/>
          </a:solidFill>
          <a:ln w="19050">
            <a:solidFill>
              <a:schemeClr val="lt1"/>
            </a:solidFill>
          </a:ln>
          <a:effectLst/>
        </c:spPr>
        <c:marker>
          <c:symbol val="none"/>
        </c:marker>
      </c:pivotFmt>
      <c:pivotFmt>
        <c:idx val="12"/>
        <c:spPr>
          <a:solidFill>
            <a:schemeClr val="accent1"/>
          </a:solidFill>
          <a:ln w="19050">
            <a:solidFill>
              <a:schemeClr val="lt1"/>
            </a:solidFill>
          </a:ln>
          <a:effectLst/>
        </c:spPr>
        <c:marker>
          <c:symbol val="none"/>
        </c:marker>
      </c:pivotFmt>
      <c:pivotFmt>
        <c:idx val="13"/>
        <c:spPr>
          <a:solidFill>
            <a:schemeClr val="accent1"/>
          </a:solidFill>
          <a:ln w="19050">
            <a:solidFill>
              <a:schemeClr val="lt1"/>
            </a:solidFill>
          </a:ln>
          <a:effectLst/>
        </c:spPr>
        <c:marker>
          <c:symbol val="none"/>
        </c:marker>
      </c:pivotFmt>
      <c:pivotFmt>
        <c:idx val="14"/>
        <c:spPr>
          <a:solidFill>
            <a:schemeClr val="accent1"/>
          </a:solidFill>
          <a:ln w="19050">
            <a:solidFill>
              <a:schemeClr val="lt1"/>
            </a:solidFill>
          </a:ln>
          <a:effectLst/>
        </c:spPr>
        <c:marker>
          <c:symbol val="none"/>
        </c:marker>
      </c:pivotFmt>
      <c:pivotFmt>
        <c:idx val="15"/>
        <c:spPr>
          <a:solidFill>
            <a:schemeClr val="accent1"/>
          </a:solidFill>
          <a:ln w="19050">
            <a:solidFill>
              <a:schemeClr val="lt1"/>
            </a:solidFill>
          </a:ln>
          <a:effectLst/>
        </c:spPr>
        <c:marker>
          <c:symbol val="none"/>
        </c:marker>
      </c:pivotFmt>
      <c:pivotFmt>
        <c:idx val="16"/>
        <c:spPr>
          <a:solidFill>
            <a:schemeClr val="accent1"/>
          </a:solidFill>
          <a:ln w="19050">
            <a:solidFill>
              <a:schemeClr val="lt1"/>
            </a:solidFill>
          </a:ln>
          <a:effectLst/>
        </c:spPr>
        <c:marker>
          <c:symbol val="none"/>
        </c:marker>
      </c:pivotFmt>
      <c:pivotFmt>
        <c:idx val="17"/>
        <c:spPr>
          <a:solidFill>
            <a:schemeClr val="accent1"/>
          </a:solidFill>
          <a:ln w="19050">
            <a:solidFill>
              <a:schemeClr val="lt1"/>
            </a:solidFill>
          </a:ln>
          <a:effectLst/>
        </c:spPr>
        <c:marker>
          <c:symbol val="none"/>
        </c:marker>
      </c:pivotFmt>
      <c:pivotFmt>
        <c:idx val="18"/>
        <c:spPr>
          <a:solidFill>
            <a:schemeClr val="accent1"/>
          </a:solidFill>
          <a:ln w="19050">
            <a:solidFill>
              <a:schemeClr val="lt1"/>
            </a:solidFill>
          </a:ln>
          <a:effectLst/>
        </c:spPr>
        <c:marker>
          <c:symbol val="none"/>
        </c:marker>
      </c:pivotFmt>
      <c:pivotFmt>
        <c:idx val="19"/>
        <c:spPr>
          <a:solidFill>
            <a:schemeClr val="accent1"/>
          </a:solidFill>
          <a:ln w="19050">
            <a:solidFill>
              <a:schemeClr val="lt1"/>
            </a:solidFill>
          </a:ln>
          <a:effectLst/>
        </c:spPr>
        <c:marker>
          <c:symbol val="none"/>
        </c:marker>
      </c:pivotFmt>
      <c:pivotFmt>
        <c:idx val="20"/>
        <c:spPr>
          <a:solidFill>
            <a:schemeClr val="accent1"/>
          </a:solidFill>
          <a:ln w="19050">
            <a:solidFill>
              <a:schemeClr val="lt1"/>
            </a:solidFill>
          </a:ln>
          <a:effectLst/>
        </c:spPr>
        <c:marker>
          <c:symbol val="none"/>
        </c:marker>
      </c:pivotFmt>
      <c:pivotFmt>
        <c:idx val="21"/>
        <c:spPr>
          <a:solidFill>
            <a:schemeClr val="accent1"/>
          </a:solidFill>
          <a:ln w="19050">
            <a:solidFill>
              <a:schemeClr val="lt1"/>
            </a:solidFill>
          </a:ln>
          <a:effectLst/>
        </c:spPr>
        <c:marker>
          <c:symbol val="none"/>
        </c:marker>
      </c:pivotFmt>
      <c:pivotFmt>
        <c:idx val="22"/>
        <c:spPr>
          <a:solidFill>
            <a:schemeClr val="accent1"/>
          </a:solidFill>
          <a:ln w="19050">
            <a:solidFill>
              <a:schemeClr val="lt1"/>
            </a:solidFill>
          </a:ln>
          <a:effectLst/>
        </c:spPr>
        <c:marker>
          <c:symbol val="none"/>
        </c:marker>
      </c:pivotFmt>
      <c:pivotFmt>
        <c:idx val="23"/>
        <c:spPr>
          <a:solidFill>
            <a:schemeClr val="accent1"/>
          </a:solidFill>
          <a:ln w="19050">
            <a:solidFill>
              <a:schemeClr val="lt1"/>
            </a:solidFill>
          </a:ln>
          <a:effectLst/>
        </c:spPr>
        <c:marker>
          <c:symbol val="none"/>
        </c:marker>
      </c:pivotFmt>
      <c:pivotFmt>
        <c:idx val="24"/>
        <c:spPr>
          <a:solidFill>
            <a:schemeClr val="accent1"/>
          </a:solidFill>
          <a:ln w="19050">
            <a:solidFill>
              <a:schemeClr val="lt1"/>
            </a:solidFill>
          </a:ln>
          <a:effectLst/>
        </c:spPr>
        <c:marker>
          <c:symbol val="none"/>
        </c:marker>
      </c:pivotFmt>
      <c:pivotFmt>
        <c:idx val="25"/>
        <c:spPr>
          <a:solidFill>
            <a:schemeClr val="accent1"/>
          </a:solidFill>
          <a:ln w="19050">
            <a:solidFill>
              <a:schemeClr val="lt1"/>
            </a:solidFill>
          </a:ln>
          <a:effectLst/>
        </c:spPr>
        <c:marker>
          <c:symbol val="none"/>
        </c:marker>
      </c:pivotFmt>
      <c:pivotFmt>
        <c:idx val="26"/>
        <c:spPr>
          <a:solidFill>
            <a:schemeClr val="accent1"/>
          </a:solidFill>
          <a:ln w="19050">
            <a:solidFill>
              <a:schemeClr val="lt1"/>
            </a:solidFill>
          </a:ln>
          <a:effectLst/>
        </c:spPr>
        <c:marker>
          <c:symbol val="none"/>
        </c:marker>
      </c:pivotFmt>
      <c:pivotFmt>
        <c:idx val="27"/>
        <c:spPr>
          <a:solidFill>
            <a:schemeClr val="accent1"/>
          </a:solidFill>
          <a:ln w="19050">
            <a:solidFill>
              <a:schemeClr val="lt1"/>
            </a:solidFill>
          </a:ln>
          <a:effectLst/>
        </c:spPr>
        <c:marker>
          <c:symbol val="none"/>
        </c:marker>
      </c:pivotFmt>
      <c:pivotFmt>
        <c:idx val="28"/>
        <c:spPr>
          <a:solidFill>
            <a:schemeClr val="accent1"/>
          </a:solidFill>
          <a:ln w="19050">
            <a:solidFill>
              <a:schemeClr val="lt1"/>
            </a:solidFill>
          </a:ln>
          <a:effectLst/>
        </c:spPr>
        <c:marker>
          <c:symbol val="none"/>
        </c:marker>
      </c:pivotFmt>
      <c:pivotFmt>
        <c:idx val="29"/>
        <c:spPr>
          <a:solidFill>
            <a:schemeClr val="accent1"/>
          </a:solidFill>
          <a:ln w="19050">
            <a:solidFill>
              <a:schemeClr val="lt1"/>
            </a:solidFill>
          </a:ln>
          <a:effectLst/>
        </c:spPr>
        <c:marker>
          <c:symbol val="none"/>
        </c:marker>
      </c:pivotFmt>
      <c:pivotFmt>
        <c:idx val="30"/>
        <c:spPr>
          <a:solidFill>
            <a:schemeClr val="accent1"/>
          </a:solidFill>
          <a:ln w="19050">
            <a:solidFill>
              <a:schemeClr val="lt1"/>
            </a:solidFill>
          </a:ln>
          <a:effectLst/>
        </c:spPr>
        <c:marker>
          <c:symbol val="none"/>
        </c:marker>
      </c:pivotFmt>
      <c:pivotFmt>
        <c:idx val="31"/>
        <c:spPr>
          <a:solidFill>
            <a:schemeClr val="accent1"/>
          </a:solidFill>
          <a:ln w="19050">
            <a:solidFill>
              <a:schemeClr val="lt1"/>
            </a:solidFill>
          </a:ln>
          <a:effectLst/>
        </c:spPr>
        <c:marker>
          <c:symbol val="none"/>
        </c:marker>
      </c:pivotFmt>
      <c:pivotFmt>
        <c:idx val="32"/>
        <c:spPr>
          <a:solidFill>
            <a:schemeClr val="accent1"/>
          </a:solidFill>
          <a:ln w="19050">
            <a:solidFill>
              <a:schemeClr val="lt1"/>
            </a:solidFill>
          </a:ln>
          <a:effectLst/>
        </c:spPr>
      </c:pivotFmt>
      <c:pivotFmt>
        <c:idx val="33"/>
        <c:spPr>
          <a:solidFill>
            <a:schemeClr val="accent1"/>
          </a:solidFill>
          <a:ln w="19050">
            <a:solidFill>
              <a:schemeClr val="lt1"/>
            </a:solidFill>
          </a:ln>
          <a:effectLst/>
        </c:spPr>
      </c:pivotFmt>
      <c:pivotFmt>
        <c:idx val="34"/>
        <c:spPr>
          <a:solidFill>
            <a:schemeClr val="accent1"/>
          </a:solidFill>
          <a:ln w="19050">
            <a:solidFill>
              <a:schemeClr val="lt1"/>
            </a:solidFill>
          </a:ln>
          <a:effectLst/>
        </c:spPr>
      </c:pivotFmt>
      <c:pivotFmt>
        <c:idx val="35"/>
        <c:spPr>
          <a:solidFill>
            <a:schemeClr val="accent1"/>
          </a:solidFill>
          <a:ln w="19050">
            <a:solidFill>
              <a:schemeClr val="lt1"/>
            </a:solidFill>
          </a:ln>
          <a:effectLst/>
        </c:spPr>
      </c:pivotFmt>
      <c:pivotFmt>
        <c:idx val="36"/>
        <c:spPr>
          <a:solidFill>
            <a:schemeClr val="accent1"/>
          </a:solidFill>
          <a:ln w="19050">
            <a:solidFill>
              <a:schemeClr val="lt1"/>
            </a:solidFill>
          </a:ln>
          <a:effectLst/>
        </c:spPr>
      </c:pivotFmt>
      <c:pivotFmt>
        <c:idx val="37"/>
        <c:spPr>
          <a:solidFill>
            <a:schemeClr val="accent1"/>
          </a:solidFill>
          <a:ln w="19050">
            <a:solidFill>
              <a:schemeClr val="lt1"/>
            </a:solidFill>
          </a:ln>
          <a:effectLst/>
        </c:spPr>
      </c:pivotFmt>
      <c:pivotFmt>
        <c:idx val="38"/>
        <c:spPr>
          <a:solidFill>
            <a:schemeClr val="accent1"/>
          </a:solidFill>
          <a:ln w="19050">
            <a:solidFill>
              <a:schemeClr val="lt1"/>
            </a:solidFill>
          </a:ln>
          <a:effectLst/>
        </c:spPr>
      </c:pivotFmt>
      <c:pivotFmt>
        <c:idx val="39"/>
        <c:spPr>
          <a:solidFill>
            <a:schemeClr val="accent1"/>
          </a:solidFill>
          <a:ln w="19050">
            <a:solidFill>
              <a:schemeClr val="lt1"/>
            </a:solidFill>
          </a:ln>
          <a:effectLst/>
        </c:spPr>
      </c:pivotFmt>
      <c:pivotFmt>
        <c:idx val="40"/>
        <c:spPr>
          <a:solidFill>
            <a:schemeClr val="accent1"/>
          </a:solidFill>
          <a:ln w="19050">
            <a:solidFill>
              <a:schemeClr val="lt1"/>
            </a:solidFill>
          </a:ln>
          <a:effectLst/>
        </c:spPr>
      </c:pivotFmt>
      <c:pivotFmt>
        <c:idx val="41"/>
        <c:spPr>
          <a:solidFill>
            <a:schemeClr val="accent1"/>
          </a:solidFill>
          <a:ln w="19050">
            <a:solidFill>
              <a:schemeClr val="lt1"/>
            </a:solidFill>
          </a:ln>
          <a:effectLst/>
        </c:spPr>
      </c:pivotFmt>
      <c:pivotFmt>
        <c:idx val="42"/>
        <c:spPr>
          <a:solidFill>
            <a:schemeClr val="accent1"/>
          </a:solidFill>
          <a:ln w="19050">
            <a:solidFill>
              <a:schemeClr val="lt1"/>
            </a:solidFill>
          </a:ln>
          <a:effectLst/>
        </c:spPr>
      </c:pivotFmt>
      <c:pivotFmt>
        <c:idx val="43"/>
        <c:spPr>
          <a:solidFill>
            <a:schemeClr val="accent1"/>
          </a:solidFill>
          <a:ln w="19050">
            <a:solidFill>
              <a:schemeClr val="lt1"/>
            </a:solidFill>
          </a:ln>
          <a:effectLst/>
        </c:spPr>
      </c:pivotFmt>
      <c:pivotFmt>
        <c:idx val="44"/>
        <c:spPr>
          <a:solidFill>
            <a:schemeClr val="accent1"/>
          </a:solidFill>
          <a:ln w="19050">
            <a:solidFill>
              <a:schemeClr val="lt1"/>
            </a:solidFill>
          </a:ln>
          <a:effectLst/>
        </c:spPr>
      </c:pivotFmt>
      <c:pivotFmt>
        <c:idx val="45"/>
        <c:spPr>
          <a:solidFill>
            <a:schemeClr val="accent1"/>
          </a:solidFill>
          <a:ln w="19050">
            <a:solidFill>
              <a:schemeClr val="lt1"/>
            </a:solidFill>
          </a:ln>
          <a:effectLst/>
        </c:spPr>
      </c:pivotFmt>
      <c:pivotFmt>
        <c:idx val="46"/>
        <c:spPr>
          <a:solidFill>
            <a:schemeClr val="accent1"/>
          </a:solidFill>
          <a:ln w="19050">
            <a:solidFill>
              <a:schemeClr val="lt1"/>
            </a:solidFill>
          </a:ln>
          <a:effectLst/>
        </c:spPr>
      </c:pivotFmt>
      <c:pivotFmt>
        <c:idx val="47"/>
        <c:spPr>
          <a:solidFill>
            <a:schemeClr val="accent1"/>
          </a:solidFill>
          <a:ln w="19050">
            <a:solidFill>
              <a:schemeClr val="lt1"/>
            </a:solidFill>
          </a:ln>
          <a:effectLst/>
        </c:spPr>
        <c:marker>
          <c:symbol val="none"/>
        </c:marker>
      </c:pivotFmt>
      <c:pivotFmt>
        <c:idx val="48"/>
        <c:spPr>
          <a:solidFill>
            <a:schemeClr val="accent1"/>
          </a:solidFill>
          <a:ln w="19050">
            <a:solidFill>
              <a:schemeClr val="lt1"/>
            </a:solidFill>
          </a:ln>
          <a:effectLst/>
        </c:spPr>
      </c:pivotFmt>
      <c:pivotFmt>
        <c:idx val="49"/>
        <c:spPr>
          <a:solidFill>
            <a:schemeClr val="accent1"/>
          </a:solidFill>
          <a:ln w="19050">
            <a:solidFill>
              <a:schemeClr val="lt1"/>
            </a:solidFill>
          </a:ln>
          <a:effectLst/>
        </c:spPr>
      </c:pivotFmt>
      <c:pivotFmt>
        <c:idx val="50"/>
        <c:spPr>
          <a:solidFill>
            <a:schemeClr val="accent1"/>
          </a:solidFill>
          <a:ln w="19050">
            <a:solidFill>
              <a:schemeClr val="lt1"/>
            </a:solidFill>
          </a:ln>
          <a:effectLst/>
        </c:spPr>
      </c:pivotFmt>
      <c:pivotFmt>
        <c:idx val="51"/>
        <c:spPr>
          <a:solidFill>
            <a:schemeClr val="accent1"/>
          </a:solidFill>
          <a:ln w="19050">
            <a:solidFill>
              <a:schemeClr val="lt1"/>
            </a:solidFill>
          </a:ln>
          <a:effectLst/>
        </c:spPr>
      </c:pivotFmt>
      <c:pivotFmt>
        <c:idx val="52"/>
        <c:spPr>
          <a:solidFill>
            <a:schemeClr val="accent1"/>
          </a:solidFill>
          <a:ln w="19050">
            <a:solidFill>
              <a:schemeClr val="lt1"/>
            </a:solidFill>
          </a:ln>
          <a:effectLst/>
        </c:spPr>
      </c:pivotFmt>
      <c:pivotFmt>
        <c:idx val="53"/>
        <c:spPr>
          <a:solidFill>
            <a:schemeClr val="accent1"/>
          </a:solidFill>
          <a:ln w="19050">
            <a:solidFill>
              <a:schemeClr val="lt1"/>
            </a:solidFill>
          </a:ln>
          <a:effectLst/>
        </c:spPr>
      </c:pivotFmt>
      <c:pivotFmt>
        <c:idx val="54"/>
        <c:spPr>
          <a:solidFill>
            <a:schemeClr val="accent1"/>
          </a:solidFill>
          <a:ln w="19050">
            <a:solidFill>
              <a:schemeClr val="lt1"/>
            </a:solidFill>
          </a:ln>
          <a:effectLst/>
        </c:spPr>
      </c:pivotFmt>
      <c:pivotFmt>
        <c:idx val="55"/>
        <c:spPr>
          <a:solidFill>
            <a:schemeClr val="accent1"/>
          </a:solidFill>
          <a:ln w="19050">
            <a:solidFill>
              <a:schemeClr val="lt1"/>
            </a:solidFill>
          </a:ln>
          <a:effectLst/>
        </c:spPr>
      </c:pivotFmt>
      <c:pivotFmt>
        <c:idx val="56"/>
        <c:spPr>
          <a:solidFill>
            <a:schemeClr val="accent1"/>
          </a:solidFill>
          <a:ln w="19050">
            <a:solidFill>
              <a:schemeClr val="lt1"/>
            </a:solidFill>
          </a:ln>
          <a:effectLst/>
        </c:spPr>
      </c:pivotFmt>
      <c:pivotFmt>
        <c:idx val="57"/>
        <c:spPr>
          <a:solidFill>
            <a:schemeClr val="accent1"/>
          </a:solidFill>
          <a:ln w="19050">
            <a:solidFill>
              <a:schemeClr val="lt1"/>
            </a:solidFill>
          </a:ln>
          <a:effectLst/>
        </c:spPr>
      </c:pivotFmt>
      <c:pivotFmt>
        <c:idx val="58"/>
        <c:spPr>
          <a:solidFill>
            <a:schemeClr val="accent1"/>
          </a:solidFill>
          <a:ln w="19050">
            <a:solidFill>
              <a:schemeClr val="lt1"/>
            </a:solidFill>
          </a:ln>
          <a:effectLst/>
        </c:spPr>
      </c:pivotFmt>
      <c:pivotFmt>
        <c:idx val="59"/>
        <c:spPr>
          <a:solidFill>
            <a:schemeClr val="accent1"/>
          </a:solidFill>
          <a:ln w="19050">
            <a:solidFill>
              <a:schemeClr val="lt1"/>
            </a:solidFill>
          </a:ln>
          <a:effectLst/>
        </c:spPr>
      </c:pivotFmt>
      <c:pivotFmt>
        <c:idx val="60"/>
        <c:spPr>
          <a:solidFill>
            <a:schemeClr val="accent1"/>
          </a:solidFill>
          <a:ln w="19050">
            <a:solidFill>
              <a:schemeClr val="lt1"/>
            </a:solidFill>
          </a:ln>
          <a:effectLst/>
        </c:spPr>
      </c:pivotFmt>
      <c:pivotFmt>
        <c:idx val="61"/>
        <c:spPr>
          <a:solidFill>
            <a:schemeClr val="accent1"/>
          </a:solidFill>
          <a:ln w="19050">
            <a:solidFill>
              <a:schemeClr val="lt1"/>
            </a:solidFill>
          </a:ln>
          <a:effectLst/>
        </c:spPr>
      </c:pivotFmt>
      <c:pivotFmt>
        <c:idx val="62"/>
        <c:spPr>
          <a:solidFill>
            <a:schemeClr val="accent1"/>
          </a:solidFill>
          <a:ln w="19050">
            <a:solidFill>
              <a:schemeClr val="lt1"/>
            </a:solidFill>
          </a:ln>
          <a:effectLst/>
        </c:spPr>
      </c:pivotFmt>
      <c:pivotFmt>
        <c:idx val="63"/>
        <c:spPr>
          <a:solidFill>
            <a:schemeClr val="accent1"/>
          </a:solidFill>
          <a:ln w="19050">
            <a:solidFill>
              <a:schemeClr val="lt1"/>
            </a:solidFill>
          </a:ln>
          <a:effectLst/>
        </c:spPr>
        <c:marker>
          <c:symbol val="none"/>
        </c:marker>
      </c:pivotFmt>
      <c:pivotFmt>
        <c:idx val="64"/>
        <c:spPr>
          <a:solidFill>
            <a:schemeClr val="accent1"/>
          </a:solidFill>
          <a:ln w="19050">
            <a:solidFill>
              <a:schemeClr val="lt1"/>
            </a:solidFill>
          </a:ln>
          <a:effectLst/>
        </c:spPr>
      </c:pivotFmt>
      <c:pivotFmt>
        <c:idx val="65"/>
        <c:spPr>
          <a:solidFill>
            <a:schemeClr val="accent1"/>
          </a:solidFill>
          <a:ln w="19050">
            <a:solidFill>
              <a:schemeClr val="lt1"/>
            </a:solidFill>
          </a:ln>
          <a:effectLst/>
        </c:spPr>
      </c:pivotFmt>
      <c:pivotFmt>
        <c:idx val="66"/>
        <c:spPr>
          <a:solidFill>
            <a:schemeClr val="accent1"/>
          </a:solidFill>
          <a:ln w="19050">
            <a:solidFill>
              <a:schemeClr val="lt1"/>
            </a:solidFill>
          </a:ln>
          <a:effectLst/>
        </c:spPr>
      </c:pivotFmt>
      <c:pivotFmt>
        <c:idx val="67"/>
        <c:spPr>
          <a:solidFill>
            <a:schemeClr val="accent1"/>
          </a:solidFill>
          <a:ln w="19050">
            <a:solidFill>
              <a:schemeClr val="lt1"/>
            </a:solidFill>
          </a:ln>
          <a:effectLst/>
        </c:spPr>
      </c:pivotFmt>
      <c:pivotFmt>
        <c:idx val="68"/>
        <c:spPr>
          <a:solidFill>
            <a:schemeClr val="accent1"/>
          </a:solidFill>
          <a:ln w="19050">
            <a:solidFill>
              <a:schemeClr val="lt1"/>
            </a:solidFill>
          </a:ln>
          <a:effectLst/>
        </c:spPr>
      </c:pivotFmt>
      <c:pivotFmt>
        <c:idx val="69"/>
        <c:spPr>
          <a:solidFill>
            <a:schemeClr val="accent1"/>
          </a:solidFill>
          <a:ln w="19050">
            <a:solidFill>
              <a:schemeClr val="lt1"/>
            </a:solidFill>
          </a:ln>
          <a:effectLst/>
        </c:spPr>
      </c:pivotFmt>
      <c:pivotFmt>
        <c:idx val="70"/>
        <c:spPr>
          <a:solidFill>
            <a:schemeClr val="accent1"/>
          </a:solidFill>
          <a:ln w="19050">
            <a:solidFill>
              <a:schemeClr val="lt1"/>
            </a:solidFill>
          </a:ln>
          <a:effectLst/>
        </c:spPr>
      </c:pivotFmt>
      <c:pivotFmt>
        <c:idx val="71"/>
        <c:spPr>
          <a:solidFill>
            <a:schemeClr val="accent1"/>
          </a:solidFill>
          <a:ln w="19050">
            <a:solidFill>
              <a:schemeClr val="lt1"/>
            </a:solidFill>
          </a:ln>
          <a:effectLst/>
        </c:spPr>
      </c:pivotFmt>
      <c:pivotFmt>
        <c:idx val="72"/>
        <c:spPr>
          <a:solidFill>
            <a:schemeClr val="accent1"/>
          </a:solidFill>
          <a:ln w="19050">
            <a:solidFill>
              <a:schemeClr val="lt1"/>
            </a:solidFill>
          </a:ln>
          <a:effectLst/>
        </c:spPr>
      </c:pivotFmt>
      <c:pivotFmt>
        <c:idx val="73"/>
        <c:spPr>
          <a:solidFill>
            <a:schemeClr val="accent1"/>
          </a:solidFill>
          <a:ln w="19050">
            <a:solidFill>
              <a:schemeClr val="lt1"/>
            </a:solidFill>
          </a:ln>
          <a:effectLst/>
        </c:spPr>
      </c:pivotFmt>
      <c:pivotFmt>
        <c:idx val="74"/>
        <c:spPr>
          <a:solidFill>
            <a:schemeClr val="accent1"/>
          </a:solidFill>
          <a:ln w="19050">
            <a:solidFill>
              <a:schemeClr val="lt1"/>
            </a:solidFill>
          </a:ln>
          <a:effectLst/>
        </c:spPr>
      </c:pivotFmt>
      <c:pivotFmt>
        <c:idx val="75"/>
        <c:spPr>
          <a:solidFill>
            <a:schemeClr val="accent1"/>
          </a:solidFill>
          <a:ln w="19050">
            <a:solidFill>
              <a:schemeClr val="lt1"/>
            </a:solidFill>
          </a:ln>
          <a:effectLst/>
        </c:spPr>
      </c:pivotFmt>
      <c:pivotFmt>
        <c:idx val="76"/>
        <c:spPr>
          <a:solidFill>
            <a:schemeClr val="accent1"/>
          </a:solidFill>
          <a:ln w="19050">
            <a:solidFill>
              <a:schemeClr val="lt1"/>
            </a:solidFill>
          </a:ln>
          <a:effectLst/>
        </c:spPr>
      </c:pivotFmt>
      <c:pivotFmt>
        <c:idx val="77"/>
        <c:spPr>
          <a:solidFill>
            <a:schemeClr val="accent1"/>
          </a:solidFill>
          <a:ln w="19050">
            <a:solidFill>
              <a:schemeClr val="lt1"/>
            </a:solidFill>
          </a:ln>
          <a:effectLst/>
        </c:spPr>
      </c:pivotFmt>
      <c:pivotFmt>
        <c:idx val="78"/>
        <c:spPr>
          <a:solidFill>
            <a:schemeClr val="accent1"/>
          </a:solidFill>
          <a:ln w="19050">
            <a:solidFill>
              <a:schemeClr val="lt1"/>
            </a:solidFill>
          </a:ln>
          <a:effectLst/>
        </c:spPr>
      </c:pivotFmt>
      <c:pivotFmt>
        <c:idx val="79"/>
        <c:spPr>
          <a:solidFill>
            <a:schemeClr val="accent1"/>
          </a:solidFill>
          <a:ln w="19050">
            <a:solidFill>
              <a:schemeClr val="lt1"/>
            </a:solidFill>
          </a:ln>
          <a:effectLst/>
        </c:spPr>
        <c:marker>
          <c:symbol val="none"/>
        </c:marker>
      </c:pivotFmt>
      <c:pivotFmt>
        <c:idx val="80"/>
        <c:spPr>
          <a:solidFill>
            <a:schemeClr val="accent1"/>
          </a:solidFill>
          <a:ln w="19050">
            <a:solidFill>
              <a:schemeClr val="lt1"/>
            </a:solidFill>
          </a:ln>
          <a:effectLst/>
        </c:spPr>
      </c:pivotFmt>
      <c:pivotFmt>
        <c:idx val="81"/>
        <c:spPr>
          <a:solidFill>
            <a:schemeClr val="accent1"/>
          </a:solidFill>
          <a:ln w="19050">
            <a:solidFill>
              <a:schemeClr val="lt1"/>
            </a:solidFill>
          </a:ln>
          <a:effectLst/>
        </c:spPr>
      </c:pivotFmt>
      <c:pivotFmt>
        <c:idx val="82"/>
        <c:spPr>
          <a:solidFill>
            <a:schemeClr val="accent1"/>
          </a:solidFill>
          <a:ln w="19050">
            <a:solidFill>
              <a:schemeClr val="lt1"/>
            </a:solidFill>
          </a:ln>
          <a:effectLst/>
        </c:spPr>
      </c:pivotFmt>
      <c:pivotFmt>
        <c:idx val="83"/>
        <c:spPr>
          <a:solidFill>
            <a:schemeClr val="accent1"/>
          </a:solidFill>
          <a:ln w="19050">
            <a:solidFill>
              <a:schemeClr val="lt1"/>
            </a:solidFill>
          </a:ln>
          <a:effectLst/>
        </c:spPr>
      </c:pivotFmt>
      <c:pivotFmt>
        <c:idx val="84"/>
        <c:spPr>
          <a:solidFill>
            <a:schemeClr val="accent1"/>
          </a:solidFill>
          <a:ln w="19050">
            <a:solidFill>
              <a:schemeClr val="lt1"/>
            </a:solidFill>
          </a:ln>
          <a:effectLst/>
        </c:spPr>
      </c:pivotFmt>
      <c:pivotFmt>
        <c:idx val="85"/>
        <c:spPr>
          <a:solidFill>
            <a:schemeClr val="accent1"/>
          </a:solidFill>
          <a:ln w="19050">
            <a:solidFill>
              <a:schemeClr val="lt1"/>
            </a:solidFill>
          </a:ln>
          <a:effectLst/>
        </c:spPr>
      </c:pivotFmt>
      <c:pivotFmt>
        <c:idx val="86"/>
        <c:spPr>
          <a:solidFill>
            <a:schemeClr val="accent1"/>
          </a:solidFill>
          <a:ln w="19050">
            <a:solidFill>
              <a:schemeClr val="lt1"/>
            </a:solidFill>
          </a:ln>
          <a:effectLst/>
        </c:spPr>
      </c:pivotFmt>
      <c:pivotFmt>
        <c:idx val="87"/>
        <c:spPr>
          <a:solidFill>
            <a:schemeClr val="accent1"/>
          </a:solidFill>
          <a:ln w="19050">
            <a:solidFill>
              <a:schemeClr val="lt1"/>
            </a:solidFill>
          </a:ln>
          <a:effectLst/>
        </c:spPr>
      </c:pivotFmt>
      <c:pivotFmt>
        <c:idx val="88"/>
        <c:spPr>
          <a:solidFill>
            <a:schemeClr val="accent1"/>
          </a:solidFill>
          <a:ln w="19050">
            <a:solidFill>
              <a:schemeClr val="lt1"/>
            </a:solidFill>
          </a:ln>
          <a:effectLst/>
        </c:spPr>
      </c:pivotFmt>
      <c:pivotFmt>
        <c:idx val="89"/>
        <c:spPr>
          <a:solidFill>
            <a:schemeClr val="accent1"/>
          </a:solidFill>
          <a:ln w="19050">
            <a:solidFill>
              <a:schemeClr val="lt1"/>
            </a:solidFill>
          </a:ln>
          <a:effectLst/>
        </c:spPr>
      </c:pivotFmt>
      <c:pivotFmt>
        <c:idx val="90"/>
        <c:spPr>
          <a:solidFill>
            <a:schemeClr val="accent1"/>
          </a:solidFill>
          <a:ln w="19050">
            <a:solidFill>
              <a:schemeClr val="lt1"/>
            </a:solidFill>
          </a:ln>
          <a:effectLst/>
        </c:spPr>
      </c:pivotFmt>
      <c:pivotFmt>
        <c:idx val="91"/>
        <c:spPr>
          <a:solidFill>
            <a:schemeClr val="accent1"/>
          </a:solidFill>
          <a:ln w="19050">
            <a:solidFill>
              <a:schemeClr val="lt1"/>
            </a:solidFill>
          </a:ln>
          <a:effectLst/>
        </c:spPr>
      </c:pivotFmt>
      <c:pivotFmt>
        <c:idx val="92"/>
        <c:spPr>
          <a:solidFill>
            <a:schemeClr val="accent1"/>
          </a:solidFill>
          <a:ln w="19050">
            <a:solidFill>
              <a:schemeClr val="lt1"/>
            </a:solidFill>
          </a:ln>
          <a:effectLst/>
        </c:spPr>
      </c:pivotFmt>
      <c:pivotFmt>
        <c:idx val="93"/>
        <c:spPr>
          <a:solidFill>
            <a:schemeClr val="accent1"/>
          </a:solidFill>
          <a:ln w="19050">
            <a:solidFill>
              <a:schemeClr val="lt1"/>
            </a:solidFill>
          </a:ln>
          <a:effectLst/>
        </c:spPr>
      </c:pivotFmt>
      <c:pivotFmt>
        <c:idx val="94"/>
        <c:spPr>
          <a:solidFill>
            <a:schemeClr val="accent1"/>
          </a:solidFill>
          <a:ln w="19050">
            <a:solidFill>
              <a:schemeClr val="lt1"/>
            </a:solidFill>
          </a:ln>
          <a:effectLst/>
        </c:spPr>
      </c:pivotFmt>
      <c:pivotFmt>
        <c:idx val="95"/>
        <c:spPr>
          <a:solidFill>
            <a:schemeClr val="accent1"/>
          </a:solidFill>
          <a:ln w="19050">
            <a:solidFill>
              <a:schemeClr val="lt1"/>
            </a:solidFill>
          </a:ln>
          <a:effectLst/>
        </c:spPr>
        <c:marker>
          <c:symbol val="none"/>
        </c:marker>
      </c:pivotFmt>
      <c:pivotFmt>
        <c:idx val="96"/>
        <c:spPr>
          <a:solidFill>
            <a:schemeClr val="accent1"/>
          </a:solidFill>
          <a:ln w="19050">
            <a:solidFill>
              <a:schemeClr val="lt1"/>
            </a:solidFill>
          </a:ln>
          <a:effectLst/>
        </c:spPr>
      </c:pivotFmt>
      <c:pivotFmt>
        <c:idx val="97"/>
        <c:spPr>
          <a:solidFill>
            <a:schemeClr val="accent1"/>
          </a:solidFill>
          <a:ln w="19050">
            <a:solidFill>
              <a:schemeClr val="lt1"/>
            </a:solidFill>
          </a:ln>
          <a:effectLst/>
        </c:spPr>
      </c:pivotFmt>
      <c:pivotFmt>
        <c:idx val="98"/>
        <c:spPr>
          <a:solidFill>
            <a:schemeClr val="accent1"/>
          </a:solidFill>
          <a:ln w="19050">
            <a:solidFill>
              <a:schemeClr val="lt1"/>
            </a:solidFill>
          </a:ln>
          <a:effectLst/>
        </c:spPr>
      </c:pivotFmt>
      <c:pivotFmt>
        <c:idx val="99"/>
        <c:spPr>
          <a:solidFill>
            <a:schemeClr val="accent1"/>
          </a:solidFill>
          <a:ln w="19050">
            <a:solidFill>
              <a:schemeClr val="lt1"/>
            </a:solidFill>
          </a:ln>
          <a:effectLst/>
        </c:spPr>
      </c:pivotFmt>
      <c:pivotFmt>
        <c:idx val="100"/>
        <c:spPr>
          <a:solidFill>
            <a:schemeClr val="accent1"/>
          </a:solidFill>
          <a:ln w="19050">
            <a:solidFill>
              <a:schemeClr val="lt1"/>
            </a:solidFill>
          </a:ln>
          <a:effectLst/>
        </c:spPr>
      </c:pivotFmt>
      <c:pivotFmt>
        <c:idx val="101"/>
        <c:spPr>
          <a:solidFill>
            <a:schemeClr val="accent1"/>
          </a:solidFill>
          <a:ln w="19050">
            <a:solidFill>
              <a:schemeClr val="lt1"/>
            </a:solidFill>
          </a:ln>
          <a:effectLst/>
        </c:spPr>
      </c:pivotFmt>
      <c:pivotFmt>
        <c:idx val="102"/>
        <c:spPr>
          <a:solidFill>
            <a:schemeClr val="accent1"/>
          </a:solidFill>
          <a:ln w="19050">
            <a:solidFill>
              <a:schemeClr val="lt1"/>
            </a:solidFill>
          </a:ln>
          <a:effectLst/>
        </c:spPr>
      </c:pivotFmt>
      <c:pivotFmt>
        <c:idx val="103"/>
        <c:spPr>
          <a:solidFill>
            <a:schemeClr val="accent1"/>
          </a:solidFill>
          <a:ln w="19050">
            <a:solidFill>
              <a:schemeClr val="lt1"/>
            </a:solidFill>
          </a:ln>
          <a:effectLst/>
        </c:spPr>
      </c:pivotFmt>
      <c:pivotFmt>
        <c:idx val="104"/>
        <c:spPr>
          <a:solidFill>
            <a:schemeClr val="accent1"/>
          </a:solidFill>
          <a:ln w="19050">
            <a:solidFill>
              <a:schemeClr val="lt1"/>
            </a:solidFill>
          </a:ln>
          <a:effectLst/>
        </c:spPr>
      </c:pivotFmt>
      <c:pivotFmt>
        <c:idx val="105"/>
        <c:spPr>
          <a:solidFill>
            <a:schemeClr val="accent1"/>
          </a:solidFill>
          <a:ln w="19050">
            <a:solidFill>
              <a:schemeClr val="lt1"/>
            </a:solidFill>
          </a:ln>
          <a:effectLst/>
        </c:spPr>
      </c:pivotFmt>
      <c:pivotFmt>
        <c:idx val="106"/>
        <c:spPr>
          <a:solidFill>
            <a:schemeClr val="accent1"/>
          </a:solidFill>
          <a:ln w="19050">
            <a:solidFill>
              <a:schemeClr val="lt1"/>
            </a:solidFill>
          </a:ln>
          <a:effectLst/>
        </c:spPr>
      </c:pivotFmt>
      <c:pivotFmt>
        <c:idx val="107"/>
        <c:spPr>
          <a:solidFill>
            <a:schemeClr val="accent1"/>
          </a:solidFill>
          <a:ln w="19050">
            <a:solidFill>
              <a:schemeClr val="lt1"/>
            </a:solidFill>
          </a:ln>
          <a:effectLst/>
        </c:spPr>
      </c:pivotFmt>
      <c:pivotFmt>
        <c:idx val="108"/>
        <c:spPr>
          <a:solidFill>
            <a:schemeClr val="accent1"/>
          </a:solidFill>
          <a:ln w="19050">
            <a:solidFill>
              <a:schemeClr val="lt1"/>
            </a:solidFill>
          </a:ln>
          <a:effectLst/>
        </c:spPr>
      </c:pivotFmt>
      <c:pivotFmt>
        <c:idx val="109"/>
        <c:spPr>
          <a:solidFill>
            <a:schemeClr val="accent1"/>
          </a:solidFill>
          <a:ln w="19050">
            <a:solidFill>
              <a:schemeClr val="lt1"/>
            </a:solidFill>
          </a:ln>
          <a:effectLst/>
        </c:spPr>
      </c:pivotFmt>
      <c:pivotFmt>
        <c:idx val="110"/>
        <c:spPr>
          <a:solidFill>
            <a:schemeClr val="accent1"/>
          </a:solidFill>
          <a:ln w="19050">
            <a:solidFill>
              <a:schemeClr val="lt1"/>
            </a:solidFill>
          </a:ln>
          <a:effectLst/>
        </c:spPr>
      </c:pivotFmt>
      <c:pivotFmt>
        <c:idx val="111"/>
        <c:spPr>
          <a:solidFill>
            <a:schemeClr val="accent1"/>
          </a:solidFill>
          <a:ln w="19050">
            <a:solidFill>
              <a:schemeClr val="lt1"/>
            </a:solidFill>
          </a:ln>
          <a:effectLst/>
        </c:spPr>
        <c:marker>
          <c:symbol val="none"/>
        </c:marker>
      </c:pivotFmt>
      <c:pivotFmt>
        <c:idx val="112"/>
        <c:spPr>
          <a:solidFill>
            <a:schemeClr val="accent1"/>
          </a:solidFill>
          <a:ln w="19050">
            <a:solidFill>
              <a:schemeClr val="lt1"/>
            </a:solidFill>
          </a:ln>
          <a:effectLst/>
        </c:spPr>
      </c:pivotFmt>
      <c:pivotFmt>
        <c:idx val="113"/>
        <c:spPr>
          <a:solidFill>
            <a:schemeClr val="accent1"/>
          </a:solidFill>
          <a:ln w="19050">
            <a:solidFill>
              <a:schemeClr val="lt1"/>
            </a:solidFill>
          </a:ln>
          <a:effectLst/>
        </c:spPr>
      </c:pivotFmt>
      <c:pivotFmt>
        <c:idx val="114"/>
        <c:spPr>
          <a:solidFill>
            <a:schemeClr val="accent1"/>
          </a:solidFill>
          <a:ln w="19050">
            <a:solidFill>
              <a:schemeClr val="lt1"/>
            </a:solidFill>
          </a:ln>
          <a:effectLst/>
        </c:spPr>
      </c:pivotFmt>
      <c:pivotFmt>
        <c:idx val="115"/>
        <c:spPr>
          <a:solidFill>
            <a:schemeClr val="accent1"/>
          </a:solidFill>
          <a:ln w="19050">
            <a:solidFill>
              <a:schemeClr val="lt1"/>
            </a:solidFill>
          </a:ln>
          <a:effectLst/>
        </c:spPr>
      </c:pivotFmt>
      <c:pivotFmt>
        <c:idx val="116"/>
        <c:spPr>
          <a:solidFill>
            <a:schemeClr val="accent1"/>
          </a:solidFill>
          <a:ln w="19050">
            <a:solidFill>
              <a:schemeClr val="lt1"/>
            </a:solidFill>
          </a:ln>
          <a:effectLst/>
        </c:spPr>
      </c:pivotFmt>
      <c:pivotFmt>
        <c:idx val="117"/>
        <c:spPr>
          <a:solidFill>
            <a:schemeClr val="accent1"/>
          </a:solidFill>
          <a:ln w="19050">
            <a:solidFill>
              <a:schemeClr val="lt1"/>
            </a:solidFill>
          </a:ln>
          <a:effectLst/>
        </c:spPr>
      </c:pivotFmt>
      <c:pivotFmt>
        <c:idx val="118"/>
        <c:spPr>
          <a:solidFill>
            <a:schemeClr val="accent1"/>
          </a:solidFill>
          <a:ln w="19050">
            <a:solidFill>
              <a:schemeClr val="lt1"/>
            </a:solidFill>
          </a:ln>
          <a:effectLst/>
        </c:spPr>
      </c:pivotFmt>
      <c:pivotFmt>
        <c:idx val="119"/>
        <c:spPr>
          <a:solidFill>
            <a:schemeClr val="accent1"/>
          </a:solidFill>
          <a:ln w="19050">
            <a:solidFill>
              <a:schemeClr val="lt1"/>
            </a:solidFill>
          </a:ln>
          <a:effectLst/>
        </c:spPr>
      </c:pivotFmt>
      <c:pivotFmt>
        <c:idx val="120"/>
        <c:spPr>
          <a:solidFill>
            <a:schemeClr val="accent1"/>
          </a:solidFill>
          <a:ln w="19050">
            <a:solidFill>
              <a:schemeClr val="lt1"/>
            </a:solidFill>
          </a:ln>
          <a:effectLst/>
        </c:spPr>
      </c:pivotFmt>
      <c:pivotFmt>
        <c:idx val="121"/>
        <c:spPr>
          <a:solidFill>
            <a:schemeClr val="accent1"/>
          </a:solidFill>
          <a:ln w="19050">
            <a:solidFill>
              <a:schemeClr val="lt1"/>
            </a:solidFill>
          </a:ln>
          <a:effectLst/>
        </c:spPr>
      </c:pivotFmt>
      <c:pivotFmt>
        <c:idx val="122"/>
        <c:spPr>
          <a:solidFill>
            <a:schemeClr val="accent1"/>
          </a:solidFill>
          <a:ln w="19050">
            <a:solidFill>
              <a:schemeClr val="lt1"/>
            </a:solidFill>
          </a:ln>
          <a:effectLst/>
        </c:spPr>
      </c:pivotFmt>
      <c:pivotFmt>
        <c:idx val="123"/>
        <c:spPr>
          <a:solidFill>
            <a:schemeClr val="accent1"/>
          </a:solidFill>
          <a:ln w="19050">
            <a:solidFill>
              <a:schemeClr val="lt1"/>
            </a:solidFill>
          </a:ln>
          <a:effectLst/>
        </c:spPr>
      </c:pivotFmt>
      <c:pivotFmt>
        <c:idx val="124"/>
        <c:spPr>
          <a:solidFill>
            <a:schemeClr val="accent1"/>
          </a:solidFill>
          <a:ln w="19050">
            <a:solidFill>
              <a:schemeClr val="lt1"/>
            </a:solidFill>
          </a:ln>
          <a:effectLst/>
        </c:spPr>
      </c:pivotFmt>
      <c:pivotFmt>
        <c:idx val="125"/>
        <c:spPr>
          <a:solidFill>
            <a:schemeClr val="accent1"/>
          </a:solidFill>
          <a:ln w="19050">
            <a:solidFill>
              <a:schemeClr val="lt1"/>
            </a:solidFill>
          </a:ln>
          <a:effectLst/>
        </c:spPr>
      </c:pivotFmt>
      <c:pivotFmt>
        <c:idx val="126"/>
        <c:spPr>
          <a:solidFill>
            <a:schemeClr val="accent1"/>
          </a:solidFill>
          <a:ln w="19050">
            <a:solidFill>
              <a:schemeClr val="lt1"/>
            </a:solidFill>
          </a:ln>
          <a:effectLst/>
        </c:spPr>
      </c:pivotFmt>
      <c:pivotFmt>
        <c:idx val="127"/>
        <c:spPr>
          <a:solidFill>
            <a:schemeClr val="accent1"/>
          </a:solidFill>
          <a:ln w="19050">
            <a:solidFill>
              <a:schemeClr val="lt1"/>
            </a:solidFill>
          </a:ln>
          <a:effectLst/>
        </c:spPr>
        <c:marker>
          <c:symbol val="none"/>
        </c:marker>
      </c:pivotFmt>
      <c:pivotFmt>
        <c:idx val="128"/>
        <c:spPr>
          <a:solidFill>
            <a:schemeClr val="accent1"/>
          </a:solidFill>
          <a:ln w="19050">
            <a:solidFill>
              <a:schemeClr val="lt1"/>
            </a:solidFill>
          </a:ln>
          <a:effectLst/>
        </c:spPr>
      </c:pivotFmt>
      <c:pivotFmt>
        <c:idx val="129"/>
        <c:spPr>
          <a:solidFill>
            <a:schemeClr val="accent1"/>
          </a:solidFill>
          <a:ln w="19050">
            <a:solidFill>
              <a:schemeClr val="lt1"/>
            </a:solidFill>
          </a:ln>
          <a:effectLst/>
        </c:spPr>
      </c:pivotFmt>
      <c:pivotFmt>
        <c:idx val="130"/>
        <c:spPr>
          <a:solidFill>
            <a:schemeClr val="accent1"/>
          </a:solidFill>
          <a:ln w="19050">
            <a:solidFill>
              <a:schemeClr val="lt1"/>
            </a:solidFill>
          </a:ln>
          <a:effectLst/>
        </c:spPr>
      </c:pivotFmt>
      <c:pivotFmt>
        <c:idx val="131"/>
        <c:spPr>
          <a:solidFill>
            <a:schemeClr val="accent1"/>
          </a:solidFill>
          <a:ln w="19050">
            <a:solidFill>
              <a:schemeClr val="lt1"/>
            </a:solidFill>
          </a:ln>
          <a:effectLst/>
        </c:spPr>
      </c:pivotFmt>
      <c:pivotFmt>
        <c:idx val="132"/>
        <c:spPr>
          <a:solidFill>
            <a:schemeClr val="accent1"/>
          </a:solidFill>
          <a:ln w="19050">
            <a:solidFill>
              <a:schemeClr val="lt1"/>
            </a:solidFill>
          </a:ln>
          <a:effectLst/>
        </c:spPr>
      </c:pivotFmt>
      <c:pivotFmt>
        <c:idx val="133"/>
        <c:spPr>
          <a:solidFill>
            <a:schemeClr val="accent1"/>
          </a:solidFill>
          <a:ln w="19050">
            <a:solidFill>
              <a:schemeClr val="lt1"/>
            </a:solidFill>
          </a:ln>
          <a:effectLst/>
        </c:spPr>
      </c:pivotFmt>
      <c:pivotFmt>
        <c:idx val="134"/>
        <c:spPr>
          <a:solidFill>
            <a:schemeClr val="accent1"/>
          </a:solidFill>
          <a:ln w="19050">
            <a:solidFill>
              <a:schemeClr val="lt1"/>
            </a:solidFill>
          </a:ln>
          <a:effectLst/>
        </c:spPr>
      </c:pivotFmt>
      <c:pivotFmt>
        <c:idx val="135"/>
        <c:spPr>
          <a:solidFill>
            <a:schemeClr val="accent1"/>
          </a:solidFill>
          <a:ln w="19050">
            <a:solidFill>
              <a:schemeClr val="lt1"/>
            </a:solidFill>
          </a:ln>
          <a:effectLst/>
        </c:spPr>
      </c:pivotFmt>
      <c:pivotFmt>
        <c:idx val="136"/>
        <c:spPr>
          <a:solidFill>
            <a:schemeClr val="accent1"/>
          </a:solidFill>
          <a:ln w="19050">
            <a:solidFill>
              <a:schemeClr val="lt1"/>
            </a:solidFill>
          </a:ln>
          <a:effectLst/>
        </c:spPr>
      </c:pivotFmt>
      <c:pivotFmt>
        <c:idx val="137"/>
        <c:spPr>
          <a:solidFill>
            <a:schemeClr val="accent1"/>
          </a:solidFill>
          <a:ln w="19050">
            <a:solidFill>
              <a:schemeClr val="lt1"/>
            </a:solidFill>
          </a:ln>
          <a:effectLst/>
        </c:spPr>
      </c:pivotFmt>
      <c:pivotFmt>
        <c:idx val="138"/>
        <c:spPr>
          <a:solidFill>
            <a:schemeClr val="accent1"/>
          </a:solidFill>
          <a:ln w="19050">
            <a:solidFill>
              <a:schemeClr val="lt1"/>
            </a:solidFill>
          </a:ln>
          <a:effectLst/>
        </c:spPr>
      </c:pivotFmt>
      <c:pivotFmt>
        <c:idx val="139"/>
        <c:spPr>
          <a:solidFill>
            <a:schemeClr val="accent1"/>
          </a:solidFill>
          <a:ln w="19050">
            <a:solidFill>
              <a:schemeClr val="lt1"/>
            </a:solidFill>
          </a:ln>
          <a:effectLst/>
        </c:spPr>
      </c:pivotFmt>
      <c:pivotFmt>
        <c:idx val="140"/>
        <c:spPr>
          <a:solidFill>
            <a:schemeClr val="accent1"/>
          </a:solidFill>
          <a:ln w="19050">
            <a:solidFill>
              <a:schemeClr val="lt1"/>
            </a:solidFill>
          </a:ln>
          <a:effectLst/>
        </c:spPr>
      </c:pivotFmt>
      <c:pivotFmt>
        <c:idx val="141"/>
        <c:spPr>
          <a:solidFill>
            <a:schemeClr val="accent1"/>
          </a:solidFill>
          <a:ln w="19050">
            <a:solidFill>
              <a:schemeClr val="lt1"/>
            </a:solidFill>
          </a:ln>
          <a:effectLst/>
        </c:spPr>
      </c:pivotFmt>
      <c:pivotFmt>
        <c:idx val="142"/>
        <c:spPr>
          <a:solidFill>
            <a:schemeClr val="accent1"/>
          </a:solidFill>
          <a:ln w="19050">
            <a:solidFill>
              <a:schemeClr val="lt1"/>
            </a:solidFill>
          </a:ln>
          <a:effectLst/>
        </c:spPr>
      </c:pivotFmt>
      <c:pivotFmt>
        <c:idx val="143"/>
        <c:spPr>
          <a:solidFill>
            <a:schemeClr val="accent1"/>
          </a:solidFill>
          <a:ln w="19050">
            <a:solidFill>
              <a:schemeClr val="lt1"/>
            </a:solidFill>
          </a:ln>
          <a:effectLst/>
        </c:spPr>
        <c:marker>
          <c:symbol val="none"/>
        </c:marker>
      </c:pivotFmt>
      <c:pivotFmt>
        <c:idx val="144"/>
        <c:spPr>
          <a:solidFill>
            <a:schemeClr val="accent1"/>
          </a:solidFill>
          <a:ln w="19050">
            <a:solidFill>
              <a:schemeClr val="lt1"/>
            </a:solidFill>
          </a:ln>
          <a:effectLst/>
        </c:spPr>
      </c:pivotFmt>
      <c:pivotFmt>
        <c:idx val="145"/>
        <c:spPr>
          <a:solidFill>
            <a:schemeClr val="accent1"/>
          </a:solidFill>
          <a:ln w="19050">
            <a:solidFill>
              <a:schemeClr val="lt1"/>
            </a:solidFill>
          </a:ln>
          <a:effectLst/>
        </c:spPr>
      </c:pivotFmt>
      <c:pivotFmt>
        <c:idx val="146"/>
        <c:spPr>
          <a:solidFill>
            <a:schemeClr val="accent1"/>
          </a:solidFill>
          <a:ln w="19050">
            <a:solidFill>
              <a:schemeClr val="lt1"/>
            </a:solidFill>
          </a:ln>
          <a:effectLst/>
        </c:spPr>
      </c:pivotFmt>
      <c:pivotFmt>
        <c:idx val="147"/>
        <c:spPr>
          <a:solidFill>
            <a:schemeClr val="accent1"/>
          </a:solidFill>
          <a:ln w="19050">
            <a:solidFill>
              <a:schemeClr val="lt1"/>
            </a:solidFill>
          </a:ln>
          <a:effectLst/>
        </c:spPr>
      </c:pivotFmt>
      <c:pivotFmt>
        <c:idx val="148"/>
        <c:spPr>
          <a:solidFill>
            <a:schemeClr val="accent1"/>
          </a:solidFill>
          <a:ln w="19050">
            <a:solidFill>
              <a:schemeClr val="lt1"/>
            </a:solidFill>
          </a:ln>
          <a:effectLst/>
        </c:spPr>
      </c:pivotFmt>
      <c:pivotFmt>
        <c:idx val="149"/>
        <c:spPr>
          <a:solidFill>
            <a:schemeClr val="accent1"/>
          </a:solidFill>
          <a:ln w="19050">
            <a:solidFill>
              <a:schemeClr val="lt1"/>
            </a:solidFill>
          </a:ln>
          <a:effectLst/>
        </c:spPr>
      </c:pivotFmt>
      <c:pivotFmt>
        <c:idx val="150"/>
        <c:spPr>
          <a:solidFill>
            <a:schemeClr val="accent1"/>
          </a:solidFill>
          <a:ln w="19050">
            <a:solidFill>
              <a:schemeClr val="lt1"/>
            </a:solidFill>
          </a:ln>
          <a:effectLst/>
        </c:spPr>
      </c:pivotFmt>
      <c:pivotFmt>
        <c:idx val="151"/>
        <c:spPr>
          <a:solidFill>
            <a:schemeClr val="accent1"/>
          </a:solidFill>
          <a:ln w="19050">
            <a:solidFill>
              <a:schemeClr val="lt1"/>
            </a:solidFill>
          </a:ln>
          <a:effectLst/>
        </c:spPr>
      </c:pivotFmt>
      <c:pivotFmt>
        <c:idx val="152"/>
        <c:spPr>
          <a:solidFill>
            <a:schemeClr val="accent1"/>
          </a:solidFill>
          <a:ln w="19050">
            <a:solidFill>
              <a:schemeClr val="lt1"/>
            </a:solidFill>
          </a:ln>
          <a:effectLst/>
        </c:spPr>
      </c:pivotFmt>
      <c:pivotFmt>
        <c:idx val="153"/>
        <c:spPr>
          <a:solidFill>
            <a:schemeClr val="accent1"/>
          </a:solidFill>
          <a:ln w="19050">
            <a:solidFill>
              <a:schemeClr val="lt1"/>
            </a:solidFill>
          </a:ln>
          <a:effectLst/>
        </c:spPr>
      </c:pivotFmt>
      <c:pivotFmt>
        <c:idx val="154"/>
        <c:spPr>
          <a:solidFill>
            <a:schemeClr val="accent1"/>
          </a:solidFill>
          <a:ln w="19050">
            <a:solidFill>
              <a:schemeClr val="lt1"/>
            </a:solidFill>
          </a:ln>
          <a:effectLst/>
        </c:spPr>
      </c:pivotFmt>
      <c:pivotFmt>
        <c:idx val="155"/>
        <c:spPr>
          <a:solidFill>
            <a:schemeClr val="accent1"/>
          </a:solidFill>
          <a:ln w="19050">
            <a:solidFill>
              <a:schemeClr val="lt1"/>
            </a:solidFill>
          </a:ln>
          <a:effectLst/>
        </c:spPr>
      </c:pivotFmt>
      <c:pivotFmt>
        <c:idx val="156"/>
        <c:spPr>
          <a:solidFill>
            <a:schemeClr val="accent1"/>
          </a:solidFill>
          <a:ln w="19050">
            <a:solidFill>
              <a:schemeClr val="lt1"/>
            </a:solidFill>
          </a:ln>
          <a:effectLst/>
        </c:spPr>
      </c:pivotFmt>
      <c:pivotFmt>
        <c:idx val="157"/>
        <c:spPr>
          <a:solidFill>
            <a:schemeClr val="accent1"/>
          </a:solidFill>
          <a:ln w="19050">
            <a:solidFill>
              <a:schemeClr val="lt1"/>
            </a:solidFill>
          </a:ln>
          <a:effectLst/>
        </c:spPr>
      </c:pivotFmt>
      <c:pivotFmt>
        <c:idx val="158"/>
        <c:spPr>
          <a:solidFill>
            <a:schemeClr val="accent1"/>
          </a:solidFill>
          <a:ln w="19050">
            <a:solidFill>
              <a:schemeClr val="lt1"/>
            </a:solidFill>
          </a:ln>
          <a:effectLst/>
        </c:spPr>
      </c:pivotFmt>
      <c:pivotFmt>
        <c:idx val="159"/>
        <c:spPr>
          <a:solidFill>
            <a:schemeClr val="accent1"/>
          </a:solidFill>
          <a:ln w="19050">
            <a:solidFill>
              <a:schemeClr val="lt1"/>
            </a:solidFill>
          </a:ln>
          <a:effectLst/>
        </c:spPr>
        <c:marker>
          <c:symbol val="none"/>
        </c:marker>
      </c:pivotFmt>
      <c:pivotFmt>
        <c:idx val="160"/>
        <c:spPr>
          <a:solidFill>
            <a:schemeClr val="accent1"/>
          </a:solidFill>
          <a:ln w="19050">
            <a:solidFill>
              <a:schemeClr val="lt1"/>
            </a:solidFill>
          </a:ln>
          <a:effectLst/>
        </c:spPr>
      </c:pivotFmt>
      <c:pivotFmt>
        <c:idx val="161"/>
        <c:spPr>
          <a:solidFill>
            <a:schemeClr val="accent1"/>
          </a:solidFill>
          <a:ln w="19050">
            <a:solidFill>
              <a:schemeClr val="lt1"/>
            </a:solidFill>
          </a:ln>
          <a:effectLst/>
        </c:spPr>
      </c:pivotFmt>
      <c:pivotFmt>
        <c:idx val="162"/>
        <c:spPr>
          <a:solidFill>
            <a:schemeClr val="accent1"/>
          </a:solidFill>
          <a:ln w="19050">
            <a:solidFill>
              <a:schemeClr val="lt1"/>
            </a:solidFill>
          </a:ln>
          <a:effectLst/>
        </c:spPr>
      </c:pivotFmt>
      <c:pivotFmt>
        <c:idx val="163"/>
        <c:spPr>
          <a:solidFill>
            <a:schemeClr val="accent1"/>
          </a:solidFill>
          <a:ln w="19050">
            <a:solidFill>
              <a:schemeClr val="lt1"/>
            </a:solidFill>
          </a:ln>
          <a:effectLst/>
        </c:spPr>
      </c:pivotFmt>
      <c:pivotFmt>
        <c:idx val="164"/>
        <c:spPr>
          <a:solidFill>
            <a:schemeClr val="accent1"/>
          </a:solidFill>
          <a:ln w="19050">
            <a:solidFill>
              <a:schemeClr val="lt1"/>
            </a:solidFill>
          </a:ln>
          <a:effectLst/>
        </c:spPr>
      </c:pivotFmt>
      <c:pivotFmt>
        <c:idx val="165"/>
        <c:spPr>
          <a:solidFill>
            <a:schemeClr val="accent1"/>
          </a:solidFill>
          <a:ln w="19050">
            <a:solidFill>
              <a:schemeClr val="lt1"/>
            </a:solidFill>
          </a:ln>
          <a:effectLst/>
        </c:spPr>
      </c:pivotFmt>
      <c:pivotFmt>
        <c:idx val="166"/>
        <c:spPr>
          <a:solidFill>
            <a:schemeClr val="accent1"/>
          </a:solidFill>
          <a:ln w="19050">
            <a:solidFill>
              <a:schemeClr val="lt1"/>
            </a:solidFill>
          </a:ln>
          <a:effectLst/>
        </c:spPr>
      </c:pivotFmt>
      <c:pivotFmt>
        <c:idx val="167"/>
        <c:spPr>
          <a:solidFill>
            <a:schemeClr val="accent1"/>
          </a:solidFill>
          <a:ln w="19050">
            <a:solidFill>
              <a:schemeClr val="lt1"/>
            </a:solidFill>
          </a:ln>
          <a:effectLst/>
        </c:spPr>
      </c:pivotFmt>
      <c:pivotFmt>
        <c:idx val="168"/>
        <c:spPr>
          <a:solidFill>
            <a:schemeClr val="accent1"/>
          </a:solidFill>
          <a:ln w="19050">
            <a:solidFill>
              <a:schemeClr val="lt1"/>
            </a:solidFill>
          </a:ln>
          <a:effectLst/>
        </c:spPr>
      </c:pivotFmt>
      <c:pivotFmt>
        <c:idx val="169"/>
        <c:spPr>
          <a:solidFill>
            <a:schemeClr val="accent1"/>
          </a:solidFill>
          <a:ln w="19050">
            <a:solidFill>
              <a:schemeClr val="lt1"/>
            </a:solidFill>
          </a:ln>
          <a:effectLst/>
        </c:spPr>
      </c:pivotFmt>
      <c:pivotFmt>
        <c:idx val="170"/>
        <c:spPr>
          <a:solidFill>
            <a:schemeClr val="accent1"/>
          </a:solidFill>
          <a:ln w="19050">
            <a:solidFill>
              <a:schemeClr val="lt1"/>
            </a:solidFill>
          </a:ln>
          <a:effectLst/>
        </c:spPr>
      </c:pivotFmt>
      <c:pivotFmt>
        <c:idx val="171"/>
        <c:spPr>
          <a:solidFill>
            <a:schemeClr val="accent1"/>
          </a:solidFill>
          <a:ln w="19050">
            <a:solidFill>
              <a:schemeClr val="lt1"/>
            </a:solidFill>
          </a:ln>
          <a:effectLst/>
        </c:spPr>
      </c:pivotFmt>
      <c:pivotFmt>
        <c:idx val="172"/>
        <c:spPr>
          <a:solidFill>
            <a:schemeClr val="accent1"/>
          </a:solidFill>
          <a:ln w="19050">
            <a:solidFill>
              <a:schemeClr val="lt1"/>
            </a:solidFill>
          </a:ln>
          <a:effectLst/>
        </c:spPr>
      </c:pivotFmt>
      <c:pivotFmt>
        <c:idx val="173"/>
        <c:spPr>
          <a:solidFill>
            <a:schemeClr val="accent1"/>
          </a:solidFill>
          <a:ln w="19050">
            <a:solidFill>
              <a:schemeClr val="lt1"/>
            </a:solidFill>
          </a:ln>
          <a:effectLst/>
        </c:spPr>
      </c:pivotFmt>
      <c:pivotFmt>
        <c:idx val="174"/>
        <c:spPr>
          <a:solidFill>
            <a:schemeClr val="accent1"/>
          </a:solidFill>
          <a:ln w="19050">
            <a:solidFill>
              <a:schemeClr val="lt1"/>
            </a:solidFill>
          </a:ln>
          <a:effectLst/>
        </c:spPr>
      </c:pivotFmt>
      <c:pivotFmt>
        <c:idx val="175"/>
        <c:spPr>
          <a:solidFill>
            <a:schemeClr val="accent1"/>
          </a:solidFill>
          <a:ln w="19050">
            <a:solidFill>
              <a:schemeClr val="lt1"/>
            </a:solidFill>
          </a:ln>
          <a:effectLst/>
        </c:spPr>
        <c:marker>
          <c:symbol val="none"/>
        </c:marker>
      </c:pivotFmt>
      <c:pivotFmt>
        <c:idx val="176"/>
        <c:spPr>
          <a:solidFill>
            <a:schemeClr val="accent1"/>
          </a:solidFill>
          <a:ln w="19050">
            <a:solidFill>
              <a:schemeClr val="lt1"/>
            </a:solidFill>
          </a:ln>
          <a:effectLst/>
        </c:spPr>
      </c:pivotFmt>
      <c:pivotFmt>
        <c:idx val="177"/>
        <c:spPr>
          <a:solidFill>
            <a:schemeClr val="accent1"/>
          </a:solidFill>
          <a:ln w="19050">
            <a:solidFill>
              <a:schemeClr val="lt1"/>
            </a:solidFill>
          </a:ln>
          <a:effectLst/>
        </c:spPr>
      </c:pivotFmt>
      <c:pivotFmt>
        <c:idx val="178"/>
        <c:spPr>
          <a:solidFill>
            <a:schemeClr val="accent1"/>
          </a:solidFill>
          <a:ln w="19050">
            <a:solidFill>
              <a:schemeClr val="lt1"/>
            </a:solidFill>
          </a:ln>
          <a:effectLst/>
        </c:spPr>
      </c:pivotFmt>
      <c:pivotFmt>
        <c:idx val="179"/>
        <c:spPr>
          <a:solidFill>
            <a:schemeClr val="accent1"/>
          </a:solidFill>
          <a:ln w="19050">
            <a:solidFill>
              <a:schemeClr val="lt1"/>
            </a:solidFill>
          </a:ln>
          <a:effectLst/>
        </c:spPr>
      </c:pivotFmt>
      <c:pivotFmt>
        <c:idx val="180"/>
        <c:spPr>
          <a:solidFill>
            <a:schemeClr val="accent1"/>
          </a:solidFill>
          <a:ln w="19050">
            <a:solidFill>
              <a:schemeClr val="lt1"/>
            </a:solidFill>
          </a:ln>
          <a:effectLst/>
        </c:spPr>
      </c:pivotFmt>
      <c:pivotFmt>
        <c:idx val="181"/>
        <c:spPr>
          <a:solidFill>
            <a:schemeClr val="accent1"/>
          </a:solidFill>
          <a:ln w="19050">
            <a:solidFill>
              <a:schemeClr val="lt1"/>
            </a:solidFill>
          </a:ln>
          <a:effectLst/>
        </c:spPr>
      </c:pivotFmt>
      <c:pivotFmt>
        <c:idx val="182"/>
        <c:spPr>
          <a:solidFill>
            <a:schemeClr val="accent1"/>
          </a:solidFill>
          <a:ln w="19050">
            <a:solidFill>
              <a:schemeClr val="lt1"/>
            </a:solidFill>
          </a:ln>
          <a:effectLst/>
        </c:spPr>
      </c:pivotFmt>
      <c:pivotFmt>
        <c:idx val="183"/>
        <c:spPr>
          <a:solidFill>
            <a:schemeClr val="accent1"/>
          </a:solidFill>
          <a:ln w="19050">
            <a:solidFill>
              <a:schemeClr val="lt1"/>
            </a:solidFill>
          </a:ln>
          <a:effectLst/>
        </c:spPr>
      </c:pivotFmt>
      <c:pivotFmt>
        <c:idx val="184"/>
        <c:spPr>
          <a:solidFill>
            <a:schemeClr val="accent1"/>
          </a:solidFill>
          <a:ln w="19050">
            <a:solidFill>
              <a:schemeClr val="lt1"/>
            </a:solidFill>
          </a:ln>
          <a:effectLst/>
        </c:spPr>
      </c:pivotFmt>
      <c:pivotFmt>
        <c:idx val="185"/>
        <c:spPr>
          <a:solidFill>
            <a:schemeClr val="accent1"/>
          </a:solidFill>
          <a:ln w="19050">
            <a:solidFill>
              <a:schemeClr val="lt1"/>
            </a:solidFill>
          </a:ln>
          <a:effectLst/>
        </c:spPr>
      </c:pivotFmt>
      <c:pivotFmt>
        <c:idx val="186"/>
        <c:spPr>
          <a:solidFill>
            <a:schemeClr val="accent1"/>
          </a:solidFill>
          <a:ln w="19050">
            <a:solidFill>
              <a:schemeClr val="lt1"/>
            </a:solidFill>
          </a:ln>
          <a:effectLst/>
        </c:spPr>
      </c:pivotFmt>
      <c:pivotFmt>
        <c:idx val="187"/>
        <c:spPr>
          <a:solidFill>
            <a:schemeClr val="accent1"/>
          </a:solidFill>
          <a:ln w="19050">
            <a:solidFill>
              <a:schemeClr val="lt1"/>
            </a:solidFill>
          </a:ln>
          <a:effectLst/>
        </c:spPr>
      </c:pivotFmt>
      <c:pivotFmt>
        <c:idx val="188"/>
        <c:spPr>
          <a:solidFill>
            <a:schemeClr val="accent1"/>
          </a:solidFill>
          <a:ln w="19050">
            <a:solidFill>
              <a:schemeClr val="lt1"/>
            </a:solidFill>
          </a:ln>
          <a:effectLst/>
        </c:spPr>
      </c:pivotFmt>
      <c:pivotFmt>
        <c:idx val="189"/>
        <c:spPr>
          <a:solidFill>
            <a:schemeClr val="accent1"/>
          </a:solidFill>
          <a:ln w="19050">
            <a:solidFill>
              <a:schemeClr val="lt1"/>
            </a:solidFill>
          </a:ln>
          <a:effectLst/>
        </c:spPr>
      </c:pivotFmt>
      <c:pivotFmt>
        <c:idx val="190"/>
        <c:spPr>
          <a:solidFill>
            <a:schemeClr val="accent1"/>
          </a:solidFill>
          <a:ln w="19050">
            <a:solidFill>
              <a:schemeClr val="lt1"/>
            </a:solidFill>
          </a:ln>
          <a:effectLst/>
        </c:spPr>
      </c:pivotFmt>
      <c:pivotFmt>
        <c:idx val="191"/>
        <c:spPr>
          <a:solidFill>
            <a:schemeClr val="accent1"/>
          </a:solidFill>
          <a:ln w="19050">
            <a:solidFill>
              <a:schemeClr val="lt1"/>
            </a:solidFill>
          </a:ln>
          <a:effectLst/>
        </c:spPr>
        <c:marker>
          <c:symbol val="none"/>
        </c:marker>
      </c:pivotFmt>
      <c:pivotFmt>
        <c:idx val="192"/>
        <c:spPr>
          <a:solidFill>
            <a:schemeClr val="accent1"/>
          </a:solidFill>
          <a:ln w="19050">
            <a:solidFill>
              <a:schemeClr val="lt1"/>
            </a:solidFill>
          </a:ln>
          <a:effectLst/>
        </c:spPr>
      </c:pivotFmt>
      <c:pivotFmt>
        <c:idx val="193"/>
        <c:spPr>
          <a:solidFill>
            <a:schemeClr val="accent1"/>
          </a:solidFill>
          <a:ln w="19050">
            <a:solidFill>
              <a:schemeClr val="lt1"/>
            </a:solidFill>
          </a:ln>
          <a:effectLst/>
        </c:spPr>
      </c:pivotFmt>
      <c:pivotFmt>
        <c:idx val="194"/>
        <c:spPr>
          <a:solidFill>
            <a:schemeClr val="accent1"/>
          </a:solidFill>
          <a:ln w="19050">
            <a:solidFill>
              <a:schemeClr val="lt1"/>
            </a:solidFill>
          </a:ln>
          <a:effectLst/>
        </c:spPr>
      </c:pivotFmt>
      <c:pivotFmt>
        <c:idx val="195"/>
        <c:spPr>
          <a:solidFill>
            <a:schemeClr val="accent1"/>
          </a:solidFill>
          <a:ln w="19050">
            <a:solidFill>
              <a:schemeClr val="lt1"/>
            </a:solidFill>
          </a:ln>
          <a:effectLst/>
        </c:spPr>
      </c:pivotFmt>
      <c:pivotFmt>
        <c:idx val="196"/>
        <c:spPr>
          <a:solidFill>
            <a:schemeClr val="accent1"/>
          </a:solidFill>
          <a:ln w="19050">
            <a:solidFill>
              <a:schemeClr val="lt1"/>
            </a:solidFill>
          </a:ln>
          <a:effectLst/>
        </c:spPr>
      </c:pivotFmt>
      <c:pivotFmt>
        <c:idx val="197"/>
        <c:spPr>
          <a:solidFill>
            <a:schemeClr val="accent1"/>
          </a:solidFill>
          <a:ln w="19050">
            <a:solidFill>
              <a:schemeClr val="lt1"/>
            </a:solidFill>
          </a:ln>
          <a:effectLst/>
        </c:spPr>
      </c:pivotFmt>
      <c:pivotFmt>
        <c:idx val="198"/>
        <c:spPr>
          <a:solidFill>
            <a:schemeClr val="accent1"/>
          </a:solidFill>
          <a:ln w="19050">
            <a:solidFill>
              <a:schemeClr val="lt1"/>
            </a:solidFill>
          </a:ln>
          <a:effectLst/>
        </c:spPr>
      </c:pivotFmt>
      <c:pivotFmt>
        <c:idx val="199"/>
        <c:spPr>
          <a:solidFill>
            <a:schemeClr val="accent1"/>
          </a:solidFill>
          <a:ln w="19050">
            <a:solidFill>
              <a:schemeClr val="lt1"/>
            </a:solidFill>
          </a:ln>
          <a:effectLst/>
        </c:spPr>
      </c:pivotFmt>
      <c:pivotFmt>
        <c:idx val="200"/>
        <c:spPr>
          <a:solidFill>
            <a:schemeClr val="accent1"/>
          </a:solidFill>
          <a:ln w="19050">
            <a:solidFill>
              <a:schemeClr val="lt1"/>
            </a:solidFill>
          </a:ln>
          <a:effectLst/>
        </c:spPr>
      </c:pivotFmt>
      <c:pivotFmt>
        <c:idx val="201"/>
        <c:spPr>
          <a:solidFill>
            <a:schemeClr val="accent1"/>
          </a:solidFill>
          <a:ln w="19050">
            <a:solidFill>
              <a:schemeClr val="lt1"/>
            </a:solidFill>
          </a:ln>
          <a:effectLst/>
        </c:spPr>
      </c:pivotFmt>
      <c:pivotFmt>
        <c:idx val="202"/>
        <c:spPr>
          <a:solidFill>
            <a:schemeClr val="accent1"/>
          </a:solidFill>
          <a:ln w="19050">
            <a:solidFill>
              <a:schemeClr val="lt1"/>
            </a:solidFill>
          </a:ln>
          <a:effectLst/>
        </c:spPr>
      </c:pivotFmt>
      <c:pivotFmt>
        <c:idx val="203"/>
        <c:spPr>
          <a:solidFill>
            <a:schemeClr val="accent1"/>
          </a:solidFill>
          <a:ln w="19050">
            <a:solidFill>
              <a:schemeClr val="lt1"/>
            </a:solidFill>
          </a:ln>
          <a:effectLst/>
        </c:spPr>
      </c:pivotFmt>
      <c:pivotFmt>
        <c:idx val="204"/>
        <c:spPr>
          <a:solidFill>
            <a:schemeClr val="accent1"/>
          </a:solidFill>
          <a:ln w="19050">
            <a:solidFill>
              <a:schemeClr val="lt1"/>
            </a:solidFill>
          </a:ln>
          <a:effectLst/>
        </c:spPr>
      </c:pivotFmt>
      <c:pivotFmt>
        <c:idx val="205"/>
        <c:spPr>
          <a:solidFill>
            <a:schemeClr val="accent1"/>
          </a:solidFill>
          <a:ln w="19050">
            <a:solidFill>
              <a:schemeClr val="lt1"/>
            </a:solidFill>
          </a:ln>
          <a:effectLst/>
        </c:spPr>
      </c:pivotFmt>
      <c:pivotFmt>
        <c:idx val="206"/>
        <c:spPr>
          <a:solidFill>
            <a:schemeClr val="accent1"/>
          </a:solidFill>
          <a:ln w="19050">
            <a:solidFill>
              <a:schemeClr val="lt1"/>
            </a:solidFill>
          </a:ln>
          <a:effectLst/>
        </c:spPr>
      </c:pivotFmt>
      <c:pivotFmt>
        <c:idx val="207"/>
        <c:spPr>
          <a:solidFill>
            <a:schemeClr val="accent1"/>
          </a:solidFill>
          <a:ln w="19050">
            <a:solidFill>
              <a:schemeClr val="lt1"/>
            </a:solidFill>
          </a:ln>
          <a:effectLst/>
        </c:spPr>
        <c:marker>
          <c:symbol val="none"/>
        </c:marker>
      </c:pivotFmt>
      <c:pivotFmt>
        <c:idx val="208"/>
        <c:spPr>
          <a:solidFill>
            <a:schemeClr val="accent1"/>
          </a:solidFill>
          <a:ln w="19050">
            <a:solidFill>
              <a:schemeClr val="lt1"/>
            </a:solidFill>
          </a:ln>
          <a:effectLst/>
        </c:spPr>
      </c:pivotFmt>
      <c:pivotFmt>
        <c:idx val="209"/>
        <c:spPr>
          <a:solidFill>
            <a:schemeClr val="accent1"/>
          </a:solidFill>
          <a:ln w="19050">
            <a:solidFill>
              <a:schemeClr val="lt1"/>
            </a:solidFill>
          </a:ln>
          <a:effectLst/>
        </c:spPr>
      </c:pivotFmt>
      <c:pivotFmt>
        <c:idx val="210"/>
        <c:spPr>
          <a:solidFill>
            <a:schemeClr val="accent1"/>
          </a:solidFill>
          <a:ln w="19050">
            <a:solidFill>
              <a:schemeClr val="lt1"/>
            </a:solidFill>
          </a:ln>
          <a:effectLst/>
        </c:spPr>
      </c:pivotFmt>
      <c:pivotFmt>
        <c:idx val="211"/>
        <c:spPr>
          <a:solidFill>
            <a:schemeClr val="accent1"/>
          </a:solidFill>
          <a:ln w="19050">
            <a:solidFill>
              <a:schemeClr val="lt1"/>
            </a:solidFill>
          </a:ln>
          <a:effectLst/>
        </c:spPr>
      </c:pivotFmt>
      <c:pivotFmt>
        <c:idx val="212"/>
        <c:spPr>
          <a:solidFill>
            <a:schemeClr val="accent1"/>
          </a:solidFill>
          <a:ln w="19050">
            <a:solidFill>
              <a:schemeClr val="lt1"/>
            </a:solidFill>
          </a:ln>
          <a:effectLst/>
        </c:spPr>
      </c:pivotFmt>
      <c:pivotFmt>
        <c:idx val="213"/>
        <c:spPr>
          <a:solidFill>
            <a:schemeClr val="accent1"/>
          </a:solidFill>
          <a:ln w="19050">
            <a:solidFill>
              <a:schemeClr val="lt1"/>
            </a:solidFill>
          </a:ln>
          <a:effectLst/>
        </c:spPr>
      </c:pivotFmt>
      <c:pivotFmt>
        <c:idx val="214"/>
        <c:spPr>
          <a:solidFill>
            <a:schemeClr val="accent1"/>
          </a:solidFill>
          <a:ln w="19050">
            <a:solidFill>
              <a:schemeClr val="lt1"/>
            </a:solidFill>
          </a:ln>
          <a:effectLst/>
        </c:spPr>
      </c:pivotFmt>
      <c:pivotFmt>
        <c:idx val="215"/>
        <c:spPr>
          <a:solidFill>
            <a:schemeClr val="accent1"/>
          </a:solidFill>
          <a:ln w="19050">
            <a:solidFill>
              <a:schemeClr val="lt1"/>
            </a:solidFill>
          </a:ln>
          <a:effectLst/>
        </c:spPr>
      </c:pivotFmt>
      <c:pivotFmt>
        <c:idx val="216"/>
        <c:spPr>
          <a:solidFill>
            <a:schemeClr val="accent1"/>
          </a:solidFill>
          <a:ln w="19050">
            <a:solidFill>
              <a:schemeClr val="lt1"/>
            </a:solidFill>
          </a:ln>
          <a:effectLst/>
        </c:spPr>
      </c:pivotFmt>
      <c:pivotFmt>
        <c:idx val="217"/>
        <c:spPr>
          <a:solidFill>
            <a:schemeClr val="accent1"/>
          </a:solidFill>
          <a:ln w="19050">
            <a:solidFill>
              <a:schemeClr val="lt1"/>
            </a:solidFill>
          </a:ln>
          <a:effectLst/>
        </c:spPr>
      </c:pivotFmt>
      <c:pivotFmt>
        <c:idx val="218"/>
        <c:spPr>
          <a:solidFill>
            <a:schemeClr val="accent1"/>
          </a:solidFill>
          <a:ln w="19050">
            <a:solidFill>
              <a:schemeClr val="lt1"/>
            </a:solidFill>
          </a:ln>
          <a:effectLst/>
        </c:spPr>
      </c:pivotFmt>
      <c:pivotFmt>
        <c:idx val="219"/>
        <c:spPr>
          <a:solidFill>
            <a:schemeClr val="accent1"/>
          </a:solidFill>
          <a:ln w="19050">
            <a:solidFill>
              <a:schemeClr val="lt1"/>
            </a:solidFill>
          </a:ln>
          <a:effectLst/>
        </c:spPr>
      </c:pivotFmt>
      <c:pivotFmt>
        <c:idx val="220"/>
        <c:spPr>
          <a:solidFill>
            <a:schemeClr val="accent1"/>
          </a:solidFill>
          <a:ln w="19050">
            <a:solidFill>
              <a:schemeClr val="lt1"/>
            </a:solidFill>
          </a:ln>
          <a:effectLst/>
        </c:spPr>
      </c:pivotFmt>
      <c:pivotFmt>
        <c:idx val="221"/>
        <c:spPr>
          <a:solidFill>
            <a:schemeClr val="accent1"/>
          </a:solidFill>
          <a:ln w="19050">
            <a:solidFill>
              <a:schemeClr val="lt1"/>
            </a:solidFill>
          </a:ln>
          <a:effectLst/>
        </c:spPr>
      </c:pivotFmt>
      <c:pivotFmt>
        <c:idx val="222"/>
        <c:spPr>
          <a:solidFill>
            <a:schemeClr val="accent1"/>
          </a:solidFill>
          <a:ln w="19050">
            <a:solidFill>
              <a:schemeClr val="lt1"/>
            </a:solidFill>
          </a:ln>
          <a:effectLst/>
        </c:spPr>
      </c:pivotFmt>
      <c:pivotFmt>
        <c:idx val="223"/>
        <c:spPr>
          <a:solidFill>
            <a:schemeClr val="accent1"/>
          </a:solidFill>
          <a:ln w="19050">
            <a:solidFill>
              <a:schemeClr val="lt1"/>
            </a:solidFill>
          </a:ln>
          <a:effectLst/>
        </c:spPr>
        <c:marker>
          <c:symbol val="none"/>
        </c:marker>
      </c:pivotFmt>
      <c:pivotFmt>
        <c:idx val="224"/>
        <c:spPr>
          <a:solidFill>
            <a:schemeClr val="accent1"/>
          </a:solidFill>
          <a:ln w="19050">
            <a:solidFill>
              <a:schemeClr val="lt1"/>
            </a:solidFill>
          </a:ln>
          <a:effectLst/>
        </c:spPr>
      </c:pivotFmt>
      <c:pivotFmt>
        <c:idx val="225"/>
        <c:spPr>
          <a:solidFill>
            <a:schemeClr val="accent1"/>
          </a:solidFill>
          <a:ln w="19050">
            <a:solidFill>
              <a:schemeClr val="lt1"/>
            </a:solidFill>
          </a:ln>
          <a:effectLst/>
        </c:spPr>
      </c:pivotFmt>
      <c:pivotFmt>
        <c:idx val="226"/>
        <c:spPr>
          <a:solidFill>
            <a:schemeClr val="accent1"/>
          </a:solidFill>
          <a:ln w="19050">
            <a:solidFill>
              <a:schemeClr val="lt1"/>
            </a:solidFill>
          </a:ln>
          <a:effectLst/>
        </c:spPr>
      </c:pivotFmt>
      <c:pivotFmt>
        <c:idx val="227"/>
        <c:spPr>
          <a:solidFill>
            <a:schemeClr val="accent1"/>
          </a:solidFill>
          <a:ln w="19050">
            <a:solidFill>
              <a:schemeClr val="lt1"/>
            </a:solidFill>
          </a:ln>
          <a:effectLst/>
        </c:spPr>
      </c:pivotFmt>
      <c:pivotFmt>
        <c:idx val="228"/>
        <c:spPr>
          <a:solidFill>
            <a:schemeClr val="accent1"/>
          </a:solidFill>
          <a:ln w="19050">
            <a:solidFill>
              <a:schemeClr val="lt1"/>
            </a:solidFill>
          </a:ln>
          <a:effectLst/>
        </c:spPr>
      </c:pivotFmt>
      <c:pivotFmt>
        <c:idx val="229"/>
        <c:spPr>
          <a:solidFill>
            <a:schemeClr val="accent1"/>
          </a:solidFill>
          <a:ln w="19050">
            <a:solidFill>
              <a:schemeClr val="lt1"/>
            </a:solidFill>
          </a:ln>
          <a:effectLst/>
        </c:spPr>
      </c:pivotFmt>
      <c:pivotFmt>
        <c:idx val="230"/>
        <c:spPr>
          <a:solidFill>
            <a:schemeClr val="accent1"/>
          </a:solidFill>
          <a:ln w="19050">
            <a:solidFill>
              <a:schemeClr val="lt1"/>
            </a:solidFill>
          </a:ln>
          <a:effectLst/>
        </c:spPr>
      </c:pivotFmt>
      <c:pivotFmt>
        <c:idx val="231"/>
        <c:spPr>
          <a:solidFill>
            <a:schemeClr val="accent1"/>
          </a:solidFill>
          <a:ln w="19050">
            <a:solidFill>
              <a:schemeClr val="lt1"/>
            </a:solidFill>
          </a:ln>
          <a:effectLst/>
        </c:spPr>
      </c:pivotFmt>
      <c:pivotFmt>
        <c:idx val="232"/>
        <c:spPr>
          <a:solidFill>
            <a:schemeClr val="accent1"/>
          </a:solidFill>
          <a:ln w="19050">
            <a:solidFill>
              <a:schemeClr val="lt1"/>
            </a:solidFill>
          </a:ln>
          <a:effectLst/>
        </c:spPr>
      </c:pivotFmt>
      <c:pivotFmt>
        <c:idx val="233"/>
        <c:spPr>
          <a:solidFill>
            <a:schemeClr val="accent1"/>
          </a:solidFill>
          <a:ln w="19050">
            <a:solidFill>
              <a:schemeClr val="lt1"/>
            </a:solidFill>
          </a:ln>
          <a:effectLst/>
        </c:spPr>
      </c:pivotFmt>
      <c:pivotFmt>
        <c:idx val="234"/>
        <c:spPr>
          <a:solidFill>
            <a:schemeClr val="accent1"/>
          </a:solidFill>
          <a:ln w="19050">
            <a:solidFill>
              <a:schemeClr val="lt1"/>
            </a:solidFill>
          </a:ln>
          <a:effectLst/>
        </c:spPr>
      </c:pivotFmt>
      <c:pivotFmt>
        <c:idx val="235"/>
        <c:spPr>
          <a:solidFill>
            <a:schemeClr val="accent1"/>
          </a:solidFill>
          <a:ln w="19050">
            <a:solidFill>
              <a:schemeClr val="lt1"/>
            </a:solidFill>
          </a:ln>
          <a:effectLst/>
        </c:spPr>
      </c:pivotFmt>
      <c:pivotFmt>
        <c:idx val="236"/>
        <c:spPr>
          <a:solidFill>
            <a:schemeClr val="accent1"/>
          </a:solidFill>
          <a:ln w="19050">
            <a:solidFill>
              <a:schemeClr val="lt1"/>
            </a:solidFill>
          </a:ln>
          <a:effectLst/>
        </c:spPr>
      </c:pivotFmt>
      <c:pivotFmt>
        <c:idx val="237"/>
        <c:spPr>
          <a:solidFill>
            <a:schemeClr val="accent1"/>
          </a:solidFill>
          <a:ln w="19050">
            <a:solidFill>
              <a:schemeClr val="lt1"/>
            </a:solidFill>
          </a:ln>
          <a:effectLst/>
        </c:spPr>
      </c:pivotFmt>
      <c:pivotFmt>
        <c:idx val="238"/>
        <c:spPr>
          <a:solidFill>
            <a:schemeClr val="accent1"/>
          </a:solidFill>
          <a:ln w="19050">
            <a:solidFill>
              <a:schemeClr val="lt1"/>
            </a:solidFill>
          </a:ln>
          <a:effectLst/>
        </c:spPr>
      </c:pivotFmt>
      <c:pivotFmt>
        <c:idx val="239"/>
        <c:spPr>
          <a:solidFill>
            <a:schemeClr val="accent1"/>
          </a:solidFill>
          <a:ln w="19050">
            <a:solidFill>
              <a:schemeClr val="lt1"/>
            </a:solidFill>
          </a:ln>
          <a:effectLst/>
        </c:spPr>
        <c:marker>
          <c:symbol val="none"/>
        </c:marker>
      </c:pivotFmt>
      <c:pivotFmt>
        <c:idx val="240"/>
        <c:spPr>
          <a:solidFill>
            <a:schemeClr val="accent1"/>
          </a:solidFill>
          <a:ln w="19050">
            <a:solidFill>
              <a:schemeClr val="lt1"/>
            </a:solidFill>
          </a:ln>
          <a:effectLst/>
        </c:spPr>
      </c:pivotFmt>
      <c:pivotFmt>
        <c:idx val="241"/>
        <c:spPr>
          <a:solidFill>
            <a:schemeClr val="accent1"/>
          </a:solidFill>
          <a:ln w="19050">
            <a:solidFill>
              <a:schemeClr val="lt1"/>
            </a:solidFill>
          </a:ln>
          <a:effectLst/>
        </c:spPr>
      </c:pivotFmt>
      <c:pivotFmt>
        <c:idx val="242"/>
        <c:spPr>
          <a:solidFill>
            <a:schemeClr val="accent1"/>
          </a:solidFill>
          <a:ln w="19050">
            <a:solidFill>
              <a:schemeClr val="lt1"/>
            </a:solidFill>
          </a:ln>
          <a:effectLst/>
        </c:spPr>
      </c:pivotFmt>
      <c:pivotFmt>
        <c:idx val="243"/>
        <c:spPr>
          <a:solidFill>
            <a:schemeClr val="accent1"/>
          </a:solidFill>
          <a:ln w="19050">
            <a:solidFill>
              <a:schemeClr val="lt1"/>
            </a:solidFill>
          </a:ln>
          <a:effectLst/>
        </c:spPr>
      </c:pivotFmt>
      <c:pivotFmt>
        <c:idx val="244"/>
        <c:spPr>
          <a:solidFill>
            <a:schemeClr val="accent1"/>
          </a:solidFill>
          <a:ln w="19050">
            <a:solidFill>
              <a:schemeClr val="lt1"/>
            </a:solidFill>
          </a:ln>
          <a:effectLst/>
        </c:spPr>
      </c:pivotFmt>
      <c:pivotFmt>
        <c:idx val="245"/>
        <c:spPr>
          <a:solidFill>
            <a:schemeClr val="accent1"/>
          </a:solidFill>
          <a:ln w="19050">
            <a:solidFill>
              <a:schemeClr val="lt1"/>
            </a:solidFill>
          </a:ln>
          <a:effectLst/>
        </c:spPr>
      </c:pivotFmt>
      <c:pivotFmt>
        <c:idx val="246"/>
        <c:spPr>
          <a:solidFill>
            <a:schemeClr val="accent1"/>
          </a:solidFill>
          <a:ln w="19050">
            <a:solidFill>
              <a:schemeClr val="lt1"/>
            </a:solidFill>
          </a:ln>
          <a:effectLst/>
        </c:spPr>
      </c:pivotFmt>
      <c:pivotFmt>
        <c:idx val="247"/>
        <c:spPr>
          <a:solidFill>
            <a:schemeClr val="accent1"/>
          </a:solidFill>
          <a:ln w="19050">
            <a:solidFill>
              <a:schemeClr val="lt1"/>
            </a:solidFill>
          </a:ln>
          <a:effectLst/>
        </c:spPr>
      </c:pivotFmt>
      <c:pivotFmt>
        <c:idx val="248"/>
        <c:spPr>
          <a:solidFill>
            <a:schemeClr val="accent1"/>
          </a:solidFill>
          <a:ln w="19050">
            <a:solidFill>
              <a:schemeClr val="lt1"/>
            </a:solidFill>
          </a:ln>
          <a:effectLst/>
        </c:spPr>
      </c:pivotFmt>
      <c:pivotFmt>
        <c:idx val="249"/>
        <c:spPr>
          <a:solidFill>
            <a:schemeClr val="accent1"/>
          </a:solidFill>
          <a:ln w="19050">
            <a:solidFill>
              <a:schemeClr val="lt1"/>
            </a:solidFill>
          </a:ln>
          <a:effectLst/>
        </c:spPr>
      </c:pivotFmt>
      <c:pivotFmt>
        <c:idx val="250"/>
        <c:spPr>
          <a:solidFill>
            <a:schemeClr val="accent1"/>
          </a:solidFill>
          <a:ln w="19050">
            <a:solidFill>
              <a:schemeClr val="lt1"/>
            </a:solidFill>
          </a:ln>
          <a:effectLst/>
        </c:spPr>
      </c:pivotFmt>
      <c:pivotFmt>
        <c:idx val="251"/>
        <c:spPr>
          <a:solidFill>
            <a:schemeClr val="accent1"/>
          </a:solidFill>
          <a:ln w="19050">
            <a:solidFill>
              <a:schemeClr val="lt1"/>
            </a:solidFill>
          </a:ln>
          <a:effectLst/>
        </c:spPr>
      </c:pivotFmt>
      <c:pivotFmt>
        <c:idx val="252"/>
        <c:spPr>
          <a:solidFill>
            <a:schemeClr val="accent1"/>
          </a:solidFill>
          <a:ln w="19050">
            <a:solidFill>
              <a:schemeClr val="lt1"/>
            </a:solidFill>
          </a:ln>
          <a:effectLst/>
        </c:spPr>
      </c:pivotFmt>
      <c:pivotFmt>
        <c:idx val="253"/>
        <c:spPr>
          <a:solidFill>
            <a:schemeClr val="accent1"/>
          </a:solidFill>
          <a:ln w="19050">
            <a:solidFill>
              <a:schemeClr val="lt1"/>
            </a:solidFill>
          </a:ln>
          <a:effectLst/>
        </c:spPr>
      </c:pivotFmt>
      <c:pivotFmt>
        <c:idx val="254"/>
        <c:spPr>
          <a:solidFill>
            <a:schemeClr val="accent1"/>
          </a:solidFill>
          <a:ln w="19050">
            <a:solidFill>
              <a:schemeClr val="lt1"/>
            </a:solidFill>
          </a:ln>
          <a:effectLst/>
        </c:spPr>
      </c:pivotFmt>
      <c:pivotFmt>
        <c:idx val="255"/>
        <c:spPr>
          <a:solidFill>
            <a:schemeClr val="accent1"/>
          </a:solidFill>
          <a:ln w="19050">
            <a:solidFill>
              <a:schemeClr val="lt1"/>
            </a:solidFill>
          </a:ln>
          <a:effectLst/>
        </c:spPr>
        <c:marker>
          <c:symbol val="none"/>
        </c:marker>
      </c:pivotFmt>
      <c:pivotFmt>
        <c:idx val="256"/>
        <c:spPr>
          <a:solidFill>
            <a:schemeClr val="accent1"/>
          </a:solidFill>
          <a:ln w="19050">
            <a:solidFill>
              <a:schemeClr val="lt1"/>
            </a:solidFill>
          </a:ln>
          <a:effectLst/>
        </c:spPr>
      </c:pivotFmt>
      <c:pivotFmt>
        <c:idx val="257"/>
        <c:spPr>
          <a:solidFill>
            <a:schemeClr val="accent1"/>
          </a:solidFill>
          <a:ln w="19050">
            <a:solidFill>
              <a:schemeClr val="lt1"/>
            </a:solidFill>
          </a:ln>
          <a:effectLst/>
        </c:spPr>
      </c:pivotFmt>
      <c:pivotFmt>
        <c:idx val="258"/>
        <c:spPr>
          <a:solidFill>
            <a:schemeClr val="accent1"/>
          </a:solidFill>
          <a:ln w="19050">
            <a:solidFill>
              <a:schemeClr val="lt1"/>
            </a:solidFill>
          </a:ln>
          <a:effectLst/>
        </c:spPr>
      </c:pivotFmt>
      <c:pivotFmt>
        <c:idx val="259"/>
        <c:spPr>
          <a:solidFill>
            <a:schemeClr val="accent1"/>
          </a:solidFill>
          <a:ln w="19050">
            <a:solidFill>
              <a:schemeClr val="lt1"/>
            </a:solidFill>
          </a:ln>
          <a:effectLst/>
        </c:spPr>
      </c:pivotFmt>
      <c:pivotFmt>
        <c:idx val="260"/>
        <c:spPr>
          <a:solidFill>
            <a:schemeClr val="accent1"/>
          </a:solidFill>
          <a:ln w="19050">
            <a:solidFill>
              <a:schemeClr val="lt1"/>
            </a:solidFill>
          </a:ln>
          <a:effectLst/>
        </c:spPr>
      </c:pivotFmt>
      <c:pivotFmt>
        <c:idx val="261"/>
        <c:spPr>
          <a:solidFill>
            <a:schemeClr val="accent1"/>
          </a:solidFill>
          <a:ln w="19050">
            <a:solidFill>
              <a:schemeClr val="lt1"/>
            </a:solidFill>
          </a:ln>
          <a:effectLst/>
        </c:spPr>
      </c:pivotFmt>
      <c:pivotFmt>
        <c:idx val="262"/>
        <c:spPr>
          <a:solidFill>
            <a:schemeClr val="accent1"/>
          </a:solidFill>
          <a:ln w="19050">
            <a:solidFill>
              <a:schemeClr val="lt1"/>
            </a:solidFill>
          </a:ln>
          <a:effectLst/>
        </c:spPr>
      </c:pivotFmt>
      <c:pivotFmt>
        <c:idx val="263"/>
        <c:spPr>
          <a:solidFill>
            <a:schemeClr val="accent1"/>
          </a:solidFill>
          <a:ln w="19050">
            <a:solidFill>
              <a:schemeClr val="lt1"/>
            </a:solidFill>
          </a:ln>
          <a:effectLst/>
        </c:spPr>
      </c:pivotFmt>
      <c:pivotFmt>
        <c:idx val="264"/>
        <c:spPr>
          <a:solidFill>
            <a:schemeClr val="accent1"/>
          </a:solidFill>
          <a:ln w="19050">
            <a:solidFill>
              <a:schemeClr val="lt1"/>
            </a:solidFill>
          </a:ln>
          <a:effectLst/>
        </c:spPr>
      </c:pivotFmt>
      <c:pivotFmt>
        <c:idx val="265"/>
        <c:spPr>
          <a:solidFill>
            <a:schemeClr val="accent1"/>
          </a:solidFill>
          <a:ln w="19050">
            <a:solidFill>
              <a:schemeClr val="lt1"/>
            </a:solidFill>
          </a:ln>
          <a:effectLst/>
        </c:spPr>
      </c:pivotFmt>
      <c:pivotFmt>
        <c:idx val="266"/>
        <c:spPr>
          <a:solidFill>
            <a:schemeClr val="accent1"/>
          </a:solidFill>
          <a:ln w="19050">
            <a:solidFill>
              <a:schemeClr val="lt1"/>
            </a:solidFill>
          </a:ln>
          <a:effectLst/>
        </c:spPr>
      </c:pivotFmt>
      <c:pivotFmt>
        <c:idx val="267"/>
        <c:spPr>
          <a:solidFill>
            <a:schemeClr val="accent1"/>
          </a:solidFill>
          <a:ln w="19050">
            <a:solidFill>
              <a:schemeClr val="lt1"/>
            </a:solidFill>
          </a:ln>
          <a:effectLst/>
        </c:spPr>
      </c:pivotFmt>
      <c:pivotFmt>
        <c:idx val="268"/>
        <c:spPr>
          <a:solidFill>
            <a:schemeClr val="accent1"/>
          </a:solidFill>
          <a:ln w="19050">
            <a:solidFill>
              <a:schemeClr val="lt1"/>
            </a:solidFill>
          </a:ln>
          <a:effectLst/>
        </c:spPr>
      </c:pivotFmt>
      <c:pivotFmt>
        <c:idx val="269"/>
        <c:spPr>
          <a:solidFill>
            <a:schemeClr val="accent1"/>
          </a:solidFill>
          <a:ln w="19050">
            <a:solidFill>
              <a:schemeClr val="lt1"/>
            </a:solidFill>
          </a:ln>
          <a:effectLst/>
        </c:spPr>
      </c:pivotFmt>
      <c:pivotFmt>
        <c:idx val="270"/>
        <c:spPr>
          <a:solidFill>
            <a:schemeClr val="accent1"/>
          </a:solidFill>
          <a:ln w="19050">
            <a:solidFill>
              <a:schemeClr val="lt1"/>
            </a:solidFill>
          </a:ln>
          <a:effectLst/>
        </c:spPr>
      </c:pivotFmt>
      <c:pivotFmt>
        <c:idx val="271"/>
        <c:spPr>
          <a:solidFill>
            <a:schemeClr val="accent1"/>
          </a:solidFill>
          <a:ln w="19050">
            <a:solidFill>
              <a:schemeClr val="lt1"/>
            </a:solidFill>
          </a:ln>
          <a:effectLst/>
        </c:spPr>
        <c:marker>
          <c:symbol val="none"/>
        </c:marker>
      </c:pivotFmt>
      <c:pivotFmt>
        <c:idx val="272"/>
        <c:spPr>
          <a:solidFill>
            <a:schemeClr val="accent1"/>
          </a:solidFill>
          <a:ln w="19050">
            <a:solidFill>
              <a:schemeClr val="lt1"/>
            </a:solidFill>
          </a:ln>
          <a:effectLst/>
        </c:spPr>
      </c:pivotFmt>
      <c:pivotFmt>
        <c:idx val="273"/>
        <c:spPr>
          <a:solidFill>
            <a:schemeClr val="accent1"/>
          </a:solidFill>
          <a:ln w="19050">
            <a:solidFill>
              <a:schemeClr val="lt1"/>
            </a:solidFill>
          </a:ln>
          <a:effectLst/>
        </c:spPr>
      </c:pivotFmt>
      <c:pivotFmt>
        <c:idx val="274"/>
        <c:spPr>
          <a:solidFill>
            <a:schemeClr val="accent1"/>
          </a:solidFill>
          <a:ln w="19050">
            <a:solidFill>
              <a:schemeClr val="lt1"/>
            </a:solidFill>
          </a:ln>
          <a:effectLst/>
        </c:spPr>
      </c:pivotFmt>
      <c:pivotFmt>
        <c:idx val="275"/>
        <c:spPr>
          <a:solidFill>
            <a:schemeClr val="accent1"/>
          </a:solidFill>
          <a:ln w="19050">
            <a:solidFill>
              <a:schemeClr val="lt1"/>
            </a:solidFill>
          </a:ln>
          <a:effectLst/>
        </c:spPr>
      </c:pivotFmt>
      <c:pivotFmt>
        <c:idx val="276"/>
        <c:spPr>
          <a:solidFill>
            <a:schemeClr val="accent1"/>
          </a:solidFill>
          <a:ln w="19050">
            <a:solidFill>
              <a:schemeClr val="lt1"/>
            </a:solidFill>
          </a:ln>
          <a:effectLst/>
        </c:spPr>
      </c:pivotFmt>
      <c:pivotFmt>
        <c:idx val="277"/>
        <c:spPr>
          <a:solidFill>
            <a:schemeClr val="accent1"/>
          </a:solidFill>
          <a:ln w="19050">
            <a:solidFill>
              <a:schemeClr val="lt1"/>
            </a:solidFill>
          </a:ln>
          <a:effectLst/>
        </c:spPr>
      </c:pivotFmt>
      <c:pivotFmt>
        <c:idx val="278"/>
        <c:spPr>
          <a:solidFill>
            <a:schemeClr val="accent1"/>
          </a:solidFill>
          <a:ln w="19050">
            <a:solidFill>
              <a:schemeClr val="lt1"/>
            </a:solidFill>
          </a:ln>
          <a:effectLst/>
        </c:spPr>
      </c:pivotFmt>
      <c:pivotFmt>
        <c:idx val="279"/>
        <c:spPr>
          <a:solidFill>
            <a:schemeClr val="accent1"/>
          </a:solidFill>
          <a:ln w="19050">
            <a:solidFill>
              <a:schemeClr val="lt1"/>
            </a:solidFill>
          </a:ln>
          <a:effectLst/>
        </c:spPr>
      </c:pivotFmt>
      <c:pivotFmt>
        <c:idx val="280"/>
        <c:spPr>
          <a:solidFill>
            <a:schemeClr val="accent1"/>
          </a:solidFill>
          <a:ln w="19050">
            <a:solidFill>
              <a:schemeClr val="lt1"/>
            </a:solidFill>
          </a:ln>
          <a:effectLst/>
        </c:spPr>
      </c:pivotFmt>
      <c:pivotFmt>
        <c:idx val="281"/>
        <c:spPr>
          <a:solidFill>
            <a:schemeClr val="accent1"/>
          </a:solidFill>
          <a:ln w="19050">
            <a:solidFill>
              <a:schemeClr val="lt1"/>
            </a:solidFill>
          </a:ln>
          <a:effectLst/>
        </c:spPr>
      </c:pivotFmt>
      <c:pivotFmt>
        <c:idx val="282"/>
        <c:spPr>
          <a:solidFill>
            <a:schemeClr val="accent1"/>
          </a:solidFill>
          <a:ln w="19050">
            <a:solidFill>
              <a:schemeClr val="lt1"/>
            </a:solidFill>
          </a:ln>
          <a:effectLst/>
        </c:spPr>
      </c:pivotFmt>
      <c:pivotFmt>
        <c:idx val="283"/>
        <c:spPr>
          <a:solidFill>
            <a:schemeClr val="accent1"/>
          </a:solidFill>
          <a:ln w="19050">
            <a:solidFill>
              <a:schemeClr val="lt1"/>
            </a:solidFill>
          </a:ln>
          <a:effectLst/>
        </c:spPr>
      </c:pivotFmt>
      <c:pivotFmt>
        <c:idx val="284"/>
        <c:spPr>
          <a:solidFill>
            <a:schemeClr val="accent1"/>
          </a:solidFill>
          <a:ln w="19050">
            <a:solidFill>
              <a:schemeClr val="lt1"/>
            </a:solidFill>
          </a:ln>
          <a:effectLst/>
        </c:spPr>
      </c:pivotFmt>
      <c:pivotFmt>
        <c:idx val="285"/>
        <c:spPr>
          <a:solidFill>
            <a:schemeClr val="accent1"/>
          </a:solidFill>
          <a:ln w="19050">
            <a:solidFill>
              <a:schemeClr val="lt1"/>
            </a:solidFill>
          </a:ln>
          <a:effectLst/>
        </c:spPr>
      </c:pivotFmt>
      <c:pivotFmt>
        <c:idx val="286"/>
        <c:spPr>
          <a:solidFill>
            <a:schemeClr val="accent1"/>
          </a:solidFill>
          <a:ln w="19050">
            <a:solidFill>
              <a:schemeClr val="lt1"/>
            </a:solidFill>
          </a:ln>
          <a:effectLst/>
        </c:spPr>
      </c:pivotFmt>
      <c:pivotFmt>
        <c:idx val="287"/>
        <c:spPr>
          <a:solidFill>
            <a:schemeClr val="accent1"/>
          </a:solidFill>
          <a:ln w="19050">
            <a:solidFill>
              <a:schemeClr val="lt1"/>
            </a:solidFill>
          </a:ln>
          <a:effectLst/>
        </c:spPr>
        <c:marker>
          <c:symbol val="none"/>
        </c:marker>
      </c:pivotFmt>
      <c:pivotFmt>
        <c:idx val="288"/>
        <c:spPr>
          <a:solidFill>
            <a:schemeClr val="accent1"/>
          </a:solidFill>
          <a:ln w="19050">
            <a:solidFill>
              <a:schemeClr val="lt1"/>
            </a:solidFill>
          </a:ln>
          <a:effectLst/>
        </c:spPr>
      </c:pivotFmt>
      <c:pivotFmt>
        <c:idx val="289"/>
        <c:spPr>
          <a:solidFill>
            <a:schemeClr val="accent1"/>
          </a:solidFill>
          <a:ln w="19050">
            <a:solidFill>
              <a:schemeClr val="lt1"/>
            </a:solidFill>
          </a:ln>
          <a:effectLst/>
        </c:spPr>
      </c:pivotFmt>
      <c:pivotFmt>
        <c:idx val="290"/>
        <c:spPr>
          <a:solidFill>
            <a:schemeClr val="accent1"/>
          </a:solidFill>
          <a:ln w="19050">
            <a:solidFill>
              <a:schemeClr val="lt1"/>
            </a:solidFill>
          </a:ln>
          <a:effectLst/>
        </c:spPr>
      </c:pivotFmt>
      <c:pivotFmt>
        <c:idx val="291"/>
        <c:spPr>
          <a:solidFill>
            <a:schemeClr val="accent1"/>
          </a:solidFill>
          <a:ln w="19050">
            <a:solidFill>
              <a:schemeClr val="lt1"/>
            </a:solidFill>
          </a:ln>
          <a:effectLst/>
        </c:spPr>
      </c:pivotFmt>
      <c:pivotFmt>
        <c:idx val="292"/>
        <c:spPr>
          <a:solidFill>
            <a:schemeClr val="accent1"/>
          </a:solidFill>
          <a:ln w="19050">
            <a:solidFill>
              <a:schemeClr val="lt1"/>
            </a:solidFill>
          </a:ln>
          <a:effectLst/>
        </c:spPr>
      </c:pivotFmt>
      <c:pivotFmt>
        <c:idx val="293"/>
        <c:spPr>
          <a:solidFill>
            <a:schemeClr val="accent1"/>
          </a:solidFill>
          <a:ln w="19050">
            <a:solidFill>
              <a:schemeClr val="lt1"/>
            </a:solidFill>
          </a:ln>
          <a:effectLst/>
        </c:spPr>
      </c:pivotFmt>
      <c:pivotFmt>
        <c:idx val="294"/>
        <c:spPr>
          <a:solidFill>
            <a:schemeClr val="accent1"/>
          </a:solidFill>
          <a:ln w="19050">
            <a:solidFill>
              <a:schemeClr val="lt1"/>
            </a:solidFill>
          </a:ln>
          <a:effectLst/>
        </c:spPr>
      </c:pivotFmt>
      <c:pivotFmt>
        <c:idx val="295"/>
        <c:spPr>
          <a:solidFill>
            <a:schemeClr val="accent1"/>
          </a:solidFill>
          <a:ln w="19050">
            <a:solidFill>
              <a:schemeClr val="lt1"/>
            </a:solidFill>
          </a:ln>
          <a:effectLst/>
        </c:spPr>
      </c:pivotFmt>
      <c:pivotFmt>
        <c:idx val="296"/>
        <c:spPr>
          <a:solidFill>
            <a:schemeClr val="accent1"/>
          </a:solidFill>
          <a:ln w="19050">
            <a:solidFill>
              <a:schemeClr val="lt1"/>
            </a:solidFill>
          </a:ln>
          <a:effectLst/>
        </c:spPr>
      </c:pivotFmt>
      <c:pivotFmt>
        <c:idx val="297"/>
        <c:spPr>
          <a:solidFill>
            <a:schemeClr val="accent1"/>
          </a:solidFill>
          <a:ln w="19050">
            <a:solidFill>
              <a:schemeClr val="lt1"/>
            </a:solidFill>
          </a:ln>
          <a:effectLst/>
        </c:spPr>
      </c:pivotFmt>
      <c:pivotFmt>
        <c:idx val="298"/>
        <c:spPr>
          <a:solidFill>
            <a:schemeClr val="accent1"/>
          </a:solidFill>
          <a:ln w="19050">
            <a:solidFill>
              <a:schemeClr val="lt1"/>
            </a:solidFill>
          </a:ln>
          <a:effectLst/>
        </c:spPr>
      </c:pivotFmt>
      <c:pivotFmt>
        <c:idx val="299"/>
        <c:spPr>
          <a:solidFill>
            <a:schemeClr val="accent1"/>
          </a:solidFill>
          <a:ln w="19050">
            <a:solidFill>
              <a:schemeClr val="lt1"/>
            </a:solidFill>
          </a:ln>
          <a:effectLst/>
        </c:spPr>
      </c:pivotFmt>
      <c:pivotFmt>
        <c:idx val="300"/>
        <c:spPr>
          <a:solidFill>
            <a:schemeClr val="accent1"/>
          </a:solidFill>
          <a:ln w="19050">
            <a:solidFill>
              <a:schemeClr val="lt1"/>
            </a:solidFill>
          </a:ln>
          <a:effectLst/>
        </c:spPr>
      </c:pivotFmt>
      <c:pivotFmt>
        <c:idx val="301"/>
        <c:spPr>
          <a:solidFill>
            <a:schemeClr val="accent1"/>
          </a:solidFill>
          <a:ln w="19050">
            <a:solidFill>
              <a:schemeClr val="lt1"/>
            </a:solidFill>
          </a:ln>
          <a:effectLst/>
        </c:spPr>
      </c:pivotFmt>
      <c:pivotFmt>
        <c:idx val="302"/>
        <c:spPr>
          <a:solidFill>
            <a:schemeClr val="accent1"/>
          </a:solidFill>
          <a:ln w="19050">
            <a:solidFill>
              <a:schemeClr val="lt1"/>
            </a:solidFill>
          </a:ln>
          <a:effectLst/>
        </c:spPr>
      </c:pivotFmt>
      <c:pivotFmt>
        <c:idx val="303"/>
        <c:spPr>
          <a:solidFill>
            <a:schemeClr val="accent1"/>
          </a:solidFill>
          <a:ln w="19050">
            <a:solidFill>
              <a:schemeClr val="lt1"/>
            </a:solidFill>
          </a:ln>
          <a:effectLst/>
        </c:spPr>
        <c:marker>
          <c:symbol val="none"/>
        </c:marker>
      </c:pivotFmt>
      <c:pivotFmt>
        <c:idx val="304"/>
        <c:spPr>
          <a:solidFill>
            <a:schemeClr val="accent1"/>
          </a:solidFill>
          <a:ln w="19050">
            <a:solidFill>
              <a:schemeClr val="lt1"/>
            </a:solidFill>
          </a:ln>
          <a:effectLst/>
        </c:spPr>
      </c:pivotFmt>
      <c:pivotFmt>
        <c:idx val="305"/>
        <c:spPr>
          <a:solidFill>
            <a:schemeClr val="accent1"/>
          </a:solidFill>
          <a:ln w="19050">
            <a:solidFill>
              <a:schemeClr val="lt1"/>
            </a:solidFill>
          </a:ln>
          <a:effectLst/>
        </c:spPr>
      </c:pivotFmt>
      <c:pivotFmt>
        <c:idx val="306"/>
        <c:spPr>
          <a:solidFill>
            <a:schemeClr val="accent1"/>
          </a:solidFill>
          <a:ln w="19050">
            <a:solidFill>
              <a:schemeClr val="lt1"/>
            </a:solidFill>
          </a:ln>
          <a:effectLst/>
        </c:spPr>
      </c:pivotFmt>
      <c:pivotFmt>
        <c:idx val="307"/>
        <c:spPr>
          <a:solidFill>
            <a:schemeClr val="accent1"/>
          </a:solidFill>
          <a:ln w="19050">
            <a:solidFill>
              <a:schemeClr val="lt1"/>
            </a:solidFill>
          </a:ln>
          <a:effectLst/>
        </c:spPr>
      </c:pivotFmt>
      <c:pivotFmt>
        <c:idx val="308"/>
        <c:spPr>
          <a:solidFill>
            <a:schemeClr val="accent1"/>
          </a:solidFill>
          <a:ln w="19050">
            <a:solidFill>
              <a:schemeClr val="lt1"/>
            </a:solidFill>
          </a:ln>
          <a:effectLst/>
        </c:spPr>
      </c:pivotFmt>
      <c:pivotFmt>
        <c:idx val="309"/>
        <c:spPr>
          <a:solidFill>
            <a:schemeClr val="accent1"/>
          </a:solidFill>
          <a:ln w="19050">
            <a:solidFill>
              <a:schemeClr val="lt1"/>
            </a:solidFill>
          </a:ln>
          <a:effectLst/>
        </c:spPr>
      </c:pivotFmt>
      <c:pivotFmt>
        <c:idx val="310"/>
        <c:spPr>
          <a:solidFill>
            <a:schemeClr val="accent1"/>
          </a:solidFill>
          <a:ln w="19050">
            <a:solidFill>
              <a:schemeClr val="lt1"/>
            </a:solidFill>
          </a:ln>
          <a:effectLst/>
        </c:spPr>
      </c:pivotFmt>
      <c:pivotFmt>
        <c:idx val="311"/>
        <c:spPr>
          <a:solidFill>
            <a:schemeClr val="accent1"/>
          </a:solidFill>
          <a:ln w="19050">
            <a:solidFill>
              <a:schemeClr val="lt1"/>
            </a:solidFill>
          </a:ln>
          <a:effectLst/>
        </c:spPr>
      </c:pivotFmt>
      <c:pivotFmt>
        <c:idx val="312"/>
        <c:spPr>
          <a:solidFill>
            <a:schemeClr val="accent1"/>
          </a:solidFill>
          <a:ln w="19050">
            <a:solidFill>
              <a:schemeClr val="lt1"/>
            </a:solidFill>
          </a:ln>
          <a:effectLst/>
        </c:spPr>
      </c:pivotFmt>
      <c:pivotFmt>
        <c:idx val="313"/>
        <c:spPr>
          <a:solidFill>
            <a:schemeClr val="accent1"/>
          </a:solidFill>
          <a:ln w="19050">
            <a:solidFill>
              <a:schemeClr val="lt1"/>
            </a:solidFill>
          </a:ln>
          <a:effectLst/>
        </c:spPr>
      </c:pivotFmt>
      <c:pivotFmt>
        <c:idx val="314"/>
        <c:spPr>
          <a:solidFill>
            <a:schemeClr val="accent1"/>
          </a:solidFill>
          <a:ln w="19050">
            <a:solidFill>
              <a:schemeClr val="lt1"/>
            </a:solidFill>
          </a:ln>
          <a:effectLst/>
        </c:spPr>
      </c:pivotFmt>
      <c:pivotFmt>
        <c:idx val="315"/>
        <c:spPr>
          <a:solidFill>
            <a:schemeClr val="accent1"/>
          </a:solidFill>
          <a:ln w="19050">
            <a:solidFill>
              <a:schemeClr val="lt1"/>
            </a:solidFill>
          </a:ln>
          <a:effectLst/>
        </c:spPr>
      </c:pivotFmt>
      <c:pivotFmt>
        <c:idx val="316"/>
        <c:spPr>
          <a:solidFill>
            <a:schemeClr val="accent1"/>
          </a:solidFill>
          <a:ln w="19050">
            <a:solidFill>
              <a:schemeClr val="lt1"/>
            </a:solidFill>
          </a:ln>
          <a:effectLst/>
        </c:spPr>
      </c:pivotFmt>
      <c:pivotFmt>
        <c:idx val="317"/>
        <c:spPr>
          <a:solidFill>
            <a:schemeClr val="accent1"/>
          </a:solidFill>
          <a:ln w="19050">
            <a:solidFill>
              <a:schemeClr val="lt1"/>
            </a:solidFill>
          </a:ln>
          <a:effectLst/>
        </c:spPr>
      </c:pivotFmt>
      <c:pivotFmt>
        <c:idx val="318"/>
        <c:spPr>
          <a:solidFill>
            <a:schemeClr val="accent1"/>
          </a:solidFill>
          <a:ln w="19050">
            <a:solidFill>
              <a:schemeClr val="lt1"/>
            </a:solidFill>
          </a:ln>
          <a:effectLst/>
        </c:spPr>
      </c:pivotFmt>
      <c:pivotFmt>
        <c:idx val="319"/>
        <c:spPr>
          <a:solidFill>
            <a:schemeClr val="accent1"/>
          </a:solidFill>
          <a:ln w="19050">
            <a:solidFill>
              <a:schemeClr val="lt1"/>
            </a:solidFill>
          </a:ln>
          <a:effectLst/>
        </c:spPr>
        <c:marker>
          <c:symbol val="none"/>
        </c:marker>
      </c:pivotFmt>
      <c:pivotFmt>
        <c:idx val="320"/>
        <c:spPr>
          <a:solidFill>
            <a:schemeClr val="accent1"/>
          </a:solidFill>
          <a:ln w="19050">
            <a:solidFill>
              <a:schemeClr val="lt1"/>
            </a:solidFill>
          </a:ln>
          <a:effectLst/>
        </c:spPr>
      </c:pivotFmt>
      <c:pivotFmt>
        <c:idx val="321"/>
        <c:spPr>
          <a:solidFill>
            <a:schemeClr val="accent1"/>
          </a:solidFill>
          <a:ln w="19050">
            <a:solidFill>
              <a:schemeClr val="lt1"/>
            </a:solidFill>
          </a:ln>
          <a:effectLst/>
        </c:spPr>
      </c:pivotFmt>
      <c:pivotFmt>
        <c:idx val="322"/>
        <c:spPr>
          <a:solidFill>
            <a:schemeClr val="accent1"/>
          </a:solidFill>
          <a:ln w="19050">
            <a:solidFill>
              <a:schemeClr val="lt1"/>
            </a:solidFill>
          </a:ln>
          <a:effectLst/>
        </c:spPr>
      </c:pivotFmt>
      <c:pivotFmt>
        <c:idx val="323"/>
        <c:spPr>
          <a:solidFill>
            <a:schemeClr val="accent1"/>
          </a:solidFill>
          <a:ln w="19050">
            <a:solidFill>
              <a:schemeClr val="lt1"/>
            </a:solidFill>
          </a:ln>
          <a:effectLst/>
        </c:spPr>
      </c:pivotFmt>
      <c:pivotFmt>
        <c:idx val="324"/>
        <c:spPr>
          <a:solidFill>
            <a:schemeClr val="accent1"/>
          </a:solidFill>
          <a:ln w="19050">
            <a:solidFill>
              <a:schemeClr val="lt1"/>
            </a:solidFill>
          </a:ln>
          <a:effectLst/>
        </c:spPr>
      </c:pivotFmt>
      <c:pivotFmt>
        <c:idx val="325"/>
        <c:spPr>
          <a:solidFill>
            <a:schemeClr val="accent1"/>
          </a:solidFill>
          <a:ln w="19050">
            <a:solidFill>
              <a:schemeClr val="lt1"/>
            </a:solidFill>
          </a:ln>
          <a:effectLst/>
        </c:spPr>
      </c:pivotFmt>
      <c:pivotFmt>
        <c:idx val="326"/>
        <c:spPr>
          <a:solidFill>
            <a:schemeClr val="accent1"/>
          </a:solidFill>
          <a:ln w="19050">
            <a:solidFill>
              <a:schemeClr val="lt1"/>
            </a:solidFill>
          </a:ln>
          <a:effectLst/>
        </c:spPr>
      </c:pivotFmt>
      <c:pivotFmt>
        <c:idx val="327"/>
        <c:spPr>
          <a:solidFill>
            <a:schemeClr val="accent1"/>
          </a:solidFill>
          <a:ln w="19050">
            <a:solidFill>
              <a:schemeClr val="lt1"/>
            </a:solidFill>
          </a:ln>
          <a:effectLst/>
        </c:spPr>
      </c:pivotFmt>
      <c:pivotFmt>
        <c:idx val="328"/>
        <c:spPr>
          <a:solidFill>
            <a:schemeClr val="accent1"/>
          </a:solidFill>
          <a:ln w="19050">
            <a:solidFill>
              <a:schemeClr val="lt1"/>
            </a:solidFill>
          </a:ln>
          <a:effectLst/>
        </c:spPr>
      </c:pivotFmt>
      <c:pivotFmt>
        <c:idx val="329"/>
        <c:spPr>
          <a:solidFill>
            <a:schemeClr val="accent1"/>
          </a:solidFill>
          <a:ln w="19050">
            <a:solidFill>
              <a:schemeClr val="lt1"/>
            </a:solidFill>
          </a:ln>
          <a:effectLst/>
        </c:spPr>
      </c:pivotFmt>
      <c:pivotFmt>
        <c:idx val="330"/>
        <c:spPr>
          <a:solidFill>
            <a:schemeClr val="accent1"/>
          </a:solidFill>
          <a:ln w="19050">
            <a:solidFill>
              <a:schemeClr val="lt1"/>
            </a:solidFill>
          </a:ln>
          <a:effectLst/>
        </c:spPr>
      </c:pivotFmt>
      <c:pivotFmt>
        <c:idx val="331"/>
        <c:spPr>
          <a:solidFill>
            <a:schemeClr val="accent1"/>
          </a:solidFill>
          <a:ln w="19050">
            <a:solidFill>
              <a:schemeClr val="lt1"/>
            </a:solidFill>
          </a:ln>
          <a:effectLst/>
        </c:spPr>
      </c:pivotFmt>
      <c:pivotFmt>
        <c:idx val="332"/>
        <c:spPr>
          <a:solidFill>
            <a:schemeClr val="accent1"/>
          </a:solidFill>
          <a:ln w="19050">
            <a:solidFill>
              <a:schemeClr val="lt1"/>
            </a:solidFill>
          </a:ln>
          <a:effectLst/>
        </c:spPr>
      </c:pivotFmt>
      <c:pivotFmt>
        <c:idx val="333"/>
        <c:spPr>
          <a:solidFill>
            <a:schemeClr val="accent1"/>
          </a:solidFill>
          <a:ln w="19050">
            <a:solidFill>
              <a:schemeClr val="lt1"/>
            </a:solidFill>
          </a:ln>
          <a:effectLst/>
        </c:spPr>
      </c:pivotFmt>
      <c:pivotFmt>
        <c:idx val="334"/>
        <c:spPr>
          <a:solidFill>
            <a:schemeClr val="accent1"/>
          </a:solidFill>
          <a:ln w="19050">
            <a:solidFill>
              <a:schemeClr val="lt1"/>
            </a:solidFill>
          </a:ln>
          <a:effectLst/>
        </c:spPr>
      </c:pivotFmt>
      <c:pivotFmt>
        <c:idx val="335"/>
        <c:spPr>
          <a:solidFill>
            <a:schemeClr val="accent1"/>
          </a:solidFill>
          <a:ln w="19050">
            <a:solidFill>
              <a:schemeClr val="lt1"/>
            </a:solidFill>
          </a:ln>
          <a:effectLst/>
        </c:spPr>
        <c:marker>
          <c:symbol val="none"/>
        </c:marker>
      </c:pivotFmt>
      <c:pivotFmt>
        <c:idx val="336"/>
        <c:spPr>
          <a:solidFill>
            <a:schemeClr val="accent1"/>
          </a:solidFill>
          <a:ln w="19050">
            <a:solidFill>
              <a:schemeClr val="lt1"/>
            </a:solidFill>
          </a:ln>
          <a:effectLst/>
        </c:spPr>
      </c:pivotFmt>
      <c:pivotFmt>
        <c:idx val="337"/>
        <c:spPr>
          <a:solidFill>
            <a:schemeClr val="accent1"/>
          </a:solidFill>
          <a:ln w="19050">
            <a:solidFill>
              <a:schemeClr val="lt1"/>
            </a:solidFill>
          </a:ln>
          <a:effectLst/>
        </c:spPr>
      </c:pivotFmt>
      <c:pivotFmt>
        <c:idx val="338"/>
        <c:spPr>
          <a:solidFill>
            <a:schemeClr val="accent1"/>
          </a:solidFill>
          <a:ln w="19050">
            <a:solidFill>
              <a:schemeClr val="lt1"/>
            </a:solidFill>
          </a:ln>
          <a:effectLst/>
        </c:spPr>
      </c:pivotFmt>
      <c:pivotFmt>
        <c:idx val="339"/>
        <c:spPr>
          <a:solidFill>
            <a:schemeClr val="accent1"/>
          </a:solidFill>
          <a:ln w="19050">
            <a:solidFill>
              <a:schemeClr val="lt1"/>
            </a:solidFill>
          </a:ln>
          <a:effectLst/>
        </c:spPr>
      </c:pivotFmt>
      <c:pivotFmt>
        <c:idx val="340"/>
        <c:spPr>
          <a:solidFill>
            <a:schemeClr val="accent1"/>
          </a:solidFill>
          <a:ln w="19050">
            <a:solidFill>
              <a:schemeClr val="lt1"/>
            </a:solidFill>
          </a:ln>
          <a:effectLst/>
        </c:spPr>
      </c:pivotFmt>
      <c:pivotFmt>
        <c:idx val="341"/>
        <c:spPr>
          <a:solidFill>
            <a:schemeClr val="accent1"/>
          </a:solidFill>
          <a:ln w="19050">
            <a:solidFill>
              <a:schemeClr val="lt1"/>
            </a:solidFill>
          </a:ln>
          <a:effectLst/>
        </c:spPr>
      </c:pivotFmt>
      <c:pivotFmt>
        <c:idx val="342"/>
        <c:spPr>
          <a:solidFill>
            <a:schemeClr val="accent1"/>
          </a:solidFill>
          <a:ln w="19050">
            <a:solidFill>
              <a:schemeClr val="lt1"/>
            </a:solidFill>
          </a:ln>
          <a:effectLst/>
        </c:spPr>
      </c:pivotFmt>
      <c:pivotFmt>
        <c:idx val="343"/>
        <c:spPr>
          <a:solidFill>
            <a:schemeClr val="accent1"/>
          </a:solidFill>
          <a:ln w="19050">
            <a:solidFill>
              <a:schemeClr val="lt1"/>
            </a:solidFill>
          </a:ln>
          <a:effectLst/>
        </c:spPr>
      </c:pivotFmt>
      <c:pivotFmt>
        <c:idx val="344"/>
        <c:spPr>
          <a:solidFill>
            <a:schemeClr val="accent1"/>
          </a:solidFill>
          <a:ln w="19050">
            <a:solidFill>
              <a:schemeClr val="lt1"/>
            </a:solidFill>
          </a:ln>
          <a:effectLst/>
        </c:spPr>
      </c:pivotFmt>
      <c:pivotFmt>
        <c:idx val="345"/>
        <c:spPr>
          <a:solidFill>
            <a:schemeClr val="accent1"/>
          </a:solidFill>
          <a:ln w="19050">
            <a:solidFill>
              <a:schemeClr val="lt1"/>
            </a:solidFill>
          </a:ln>
          <a:effectLst/>
        </c:spPr>
      </c:pivotFmt>
      <c:pivotFmt>
        <c:idx val="346"/>
        <c:spPr>
          <a:solidFill>
            <a:schemeClr val="accent1"/>
          </a:solidFill>
          <a:ln w="19050">
            <a:solidFill>
              <a:schemeClr val="lt1"/>
            </a:solidFill>
          </a:ln>
          <a:effectLst/>
        </c:spPr>
      </c:pivotFmt>
      <c:pivotFmt>
        <c:idx val="347"/>
        <c:spPr>
          <a:solidFill>
            <a:schemeClr val="accent1"/>
          </a:solidFill>
          <a:ln w="19050">
            <a:solidFill>
              <a:schemeClr val="lt1"/>
            </a:solidFill>
          </a:ln>
          <a:effectLst/>
        </c:spPr>
      </c:pivotFmt>
      <c:pivotFmt>
        <c:idx val="348"/>
        <c:spPr>
          <a:solidFill>
            <a:schemeClr val="accent1"/>
          </a:solidFill>
          <a:ln w="19050">
            <a:solidFill>
              <a:schemeClr val="lt1"/>
            </a:solidFill>
          </a:ln>
          <a:effectLst/>
        </c:spPr>
      </c:pivotFmt>
      <c:pivotFmt>
        <c:idx val="349"/>
        <c:spPr>
          <a:solidFill>
            <a:schemeClr val="accent1"/>
          </a:solidFill>
          <a:ln w="19050">
            <a:solidFill>
              <a:schemeClr val="lt1"/>
            </a:solidFill>
          </a:ln>
          <a:effectLst/>
        </c:spPr>
      </c:pivotFmt>
      <c:pivotFmt>
        <c:idx val="350"/>
        <c:spPr>
          <a:solidFill>
            <a:schemeClr val="accent1"/>
          </a:solidFill>
          <a:ln w="19050">
            <a:solidFill>
              <a:schemeClr val="lt1"/>
            </a:solidFill>
          </a:ln>
          <a:effectLst/>
        </c:spPr>
      </c:pivotFmt>
      <c:pivotFmt>
        <c:idx val="351"/>
        <c:spPr>
          <a:solidFill>
            <a:schemeClr val="accent1"/>
          </a:solidFill>
          <a:ln w="19050">
            <a:solidFill>
              <a:schemeClr val="lt1"/>
            </a:solidFill>
          </a:ln>
          <a:effectLst/>
        </c:spPr>
        <c:marker>
          <c:symbol val="none"/>
        </c:marker>
      </c:pivotFmt>
      <c:pivotFmt>
        <c:idx val="352"/>
        <c:spPr>
          <a:solidFill>
            <a:schemeClr val="accent1"/>
          </a:solidFill>
          <a:ln w="19050">
            <a:solidFill>
              <a:schemeClr val="lt1"/>
            </a:solidFill>
          </a:ln>
          <a:effectLst/>
        </c:spPr>
      </c:pivotFmt>
      <c:pivotFmt>
        <c:idx val="353"/>
        <c:spPr>
          <a:solidFill>
            <a:schemeClr val="accent1"/>
          </a:solidFill>
          <a:ln w="19050">
            <a:solidFill>
              <a:schemeClr val="lt1"/>
            </a:solidFill>
          </a:ln>
          <a:effectLst/>
        </c:spPr>
      </c:pivotFmt>
      <c:pivotFmt>
        <c:idx val="354"/>
        <c:spPr>
          <a:solidFill>
            <a:schemeClr val="accent1"/>
          </a:solidFill>
          <a:ln w="19050">
            <a:solidFill>
              <a:schemeClr val="lt1"/>
            </a:solidFill>
          </a:ln>
          <a:effectLst/>
        </c:spPr>
      </c:pivotFmt>
      <c:pivotFmt>
        <c:idx val="355"/>
        <c:spPr>
          <a:solidFill>
            <a:schemeClr val="accent1"/>
          </a:solidFill>
          <a:ln w="19050">
            <a:solidFill>
              <a:schemeClr val="lt1"/>
            </a:solidFill>
          </a:ln>
          <a:effectLst/>
        </c:spPr>
      </c:pivotFmt>
      <c:pivotFmt>
        <c:idx val="356"/>
        <c:spPr>
          <a:solidFill>
            <a:schemeClr val="accent1"/>
          </a:solidFill>
          <a:ln w="19050">
            <a:solidFill>
              <a:schemeClr val="lt1"/>
            </a:solidFill>
          </a:ln>
          <a:effectLst/>
        </c:spPr>
      </c:pivotFmt>
      <c:pivotFmt>
        <c:idx val="357"/>
        <c:spPr>
          <a:solidFill>
            <a:schemeClr val="accent1"/>
          </a:solidFill>
          <a:ln w="19050">
            <a:solidFill>
              <a:schemeClr val="lt1"/>
            </a:solidFill>
          </a:ln>
          <a:effectLst/>
        </c:spPr>
      </c:pivotFmt>
      <c:pivotFmt>
        <c:idx val="358"/>
        <c:spPr>
          <a:solidFill>
            <a:schemeClr val="accent1"/>
          </a:solidFill>
          <a:ln w="19050">
            <a:solidFill>
              <a:schemeClr val="lt1"/>
            </a:solidFill>
          </a:ln>
          <a:effectLst/>
        </c:spPr>
      </c:pivotFmt>
      <c:pivotFmt>
        <c:idx val="359"/>
        <c:spPr>
          <a:solidFill>
            <a:schemeClr val="accent1"/>
          </a:solidFill>
          <a:ln w="19050">
            <a:solidFill>
              <a:schemeClr val="lt1"/>
            </a:solidFill>
          </a:ln>
          <a:effectLst/>
        </c:spPr>
      </c:pivotFmt>
      <c:pivotFmt>
        <c:idx val="360"/>
        <c:spPr>
          <a:solidFill>
            <a:schemeClr val="accent1"/>
          </a:solidFill>
          <a:ln w="19050">
            <a:solidFill>
              <a:schemeClr val="lt1"/>
            </a:solidFill>
          </a:ln>
          <a:effectLst/>
        </c:spPr>
      </c:pivotFmt>
      <c:pivotFmt>
        <c:idx val="361"/>
        <c:spPr>
          <a:solidFill>
            <a:schemeClr val="accent1"/>
          </a:solidFill>
          <a:ln w="19050">
            <a:solidFill>
              <a:schemeClr val="lt1"/>
            </a:solidFill>
          </a:ln>
          <a:effectLst/>
        </c:spPr>
      </c:pivotFmt>
      <c:pivotFmt>
        <c:idx val="362"/>
        <c:spPr>
          <a:solidFill>
            <a:schemeClr val="accent1"/>
          </a:solidFill>
          <a:ln w="19050">
            <a:solidFill>
              <a:schemeClr val="lt1"/>
            </a:solidFill>
          </a:ln>
          <a:effectLst/>
        </c:spPr>
      </c:pivotFmt>
      <c:pivotFmt>
        <c:idx val="363"/>
        <c:spPr>
          <a:solidFill>
            <a:schemeClr val="accent1"/>
          </a:solidFill>
          <a:ln w="19050">
            <a:solidFill>
              <a:schemeClr val="lt1"/>
            </a:solidFill>
          </a:ln>
          <a:effectLst/>
        </c:spPr>
      </c:pivotFmt>
      <c:pivotFmt>
        <c:idx val="364"/>
        <c:spPr>
          <a:solidFill>
            <a:schemeClr val="accent1"/>
          </a:solidFill>
          <a:ln w="19050">
            <a:solidFill>
              <a:schemeClr val="lt1"/>
            </a:solidFill>
          </a:ln>
          <a:effectLst/>
        </c:spPr>
      </c:pivotFmt>
      <c:pivotFmt>
        <c:idx val="365"/>
        <c:spPr>
          <a:solidFill>
            <a:schemeClr val="accent1"/>
          </a:solidFill>
          <a:ln w="19050">
            <a:solidFill>
              <a:schemeClr val="lt1"/>
            </a:solidFill>
          </a:ln>
          <a:effectLst/>
        </c:spPr>
      </c:pivotFmt>
      <c:pivotFmt>
        <c:idx val="366"/>
        <c:spPr>
          <a:solidFill>
            <a:schemeClr val="accent1"/>
          </a:solidFill>
          <a:ln w="19050">
            <a:solidFill>
              <a:schemeClr val="lt1"/>
            </a:solidFill>
          </a:ln>
          <a:effectLst/>
        </c:spPr>
      </c:pivotFmt>
      <c:pivotFmt>
        <c:idx val="367"/>
        <c:spPr>
          <a:solidFill>
            <a:schemeClr val="accent1"/>
          </a:solidFill>
          <a:ln w="19050">
            <a:solidFill>
              <a:schemeClr val="lt1"/>
            </a:solidFill>
          </a:ln>
          <a:effectLst/>
        </c:spPr>
        <c:marker>
          <c:symbol val="none"/>
        </c:marker>
      </c:pivotFmt>
      <c:pivotFmt>
        <c:idx val="368"/>
        <c:spPr>
          <a:solidFill>
            <a:schemeClr val="accent1"/>
          </a:solidFill>
          <a:ln w="19050">
            <a:solidFill>
              <a:schemeClr val="lt1"/>
            </a:solidFill>
          </a:ln>
          <a:effectLst/>
        </c:spPr>
      </c:pivotFmt>
      <c:pivotFmt>
        <c:idx val="369"/>
        <c:spPr>
          <a:solidFill>
            <a:schemeClr val="accent1"/>
          </a:solidFill>
          <a:ln w="19050">
            <a:solidFill>
              <a:schemeClr val="lt1"/>
            </a:solidFill>
          </a:ln>
          <a:effectLst/>
        </c:spPr>
      </c:pivotFmt>
      <c:pivotFmt>
        <c:idx val="370"/>
        <c:spPr>
          <a:solidFill>
            <a:schemeClr val="accent1"/>
          </a:solidFill>
          <a:ln w="19050">
            <a:solidFill>
              <a:schemeClr val="lt1"/>
            </a:solidFill>
          </a:ln>
          <a:effectLst/>
        </c:spPr>
      </c:pivotFmt>
      <c:pivotFmt>
        <c:idx val="371"/>
        <c:spPr>
          <a:solidFill>
            <a:schemeClr val="accent1"/>
          </a:solidFill>
          <a:ln w="19050">
            <a:solidFill>
              <a:schemeClr val="lt1"/>
            </a:solidFill>
          </a:ln>
          <a:effectLst/>
        </c:spPr>
      </c:pivotFmt>
      <c:pivotFmt>
        <c:idx val="372"/>
        <c:spPr>
          <a:solidFill>
            <a:schemeClr val="accent1"/>
          </a:solidFill>
          <a:ln w="19050">
            <a:solidFill>
              <a:schemeClr val="lt1"/>
            </a:solidFill>
          </a:ln>
          <a:effectLst/>
        </c:spPr>
      </c:pivotFmt>
      <c:pivotFmt>
        <c:idx val="373"/>
        <c:spPr>
          <a:solidFill>
            <a:schemeClr val="accent1"/>
          </a:solidFill>
          <a:ln w="19050">
            <a:solidFill>
              <a:schemeClr val="lt1"/>
            </a:solidFill>
          </a:ln>
          <a:effectLst/>
        </c:spPr>
      </c:pivotFmt>
      <c:pivotFmt>
        <c:idx val="374"/>
        <c:spPr>
          <a:solidFill>
            <a:schemeClr val="accent1"/>
          </a:solidFill>
          <a:ln w="19050">
            <a:solidFill>
              <a:schemeClr val="lt1"/>
            </a:solidFill>
          </a:ln>
          <a:effectLst/>
        </c:spPr>
      </c:pivotFmt>
      <c:pivotFmt>
        <c:idx val="375"/>
        <c:spPr>
          <a:solidFill>
            <a:schemeClr val="accent1"/>
          </a:solidFill>
          <a:ln w="19050">
            <a:solidFill>
              <a:schemeClr val="lt1"/>
            </a:solidFill>
          </a:ln>
          <a:effectLst/>
        </c:spPr>
      </c:pivotFmt>
      <c:pivotFmt>
        <c:idx val="376"/>
        <c:spPr>
          <a:solidFill>
            <a:schemeClr val="accent1"/>
          </a:solidFill>
          <a:ln w="19050">
            <a:solidFill>
              <a:schemeClr val="lt1"/>
            </a:solidFill>
          </a:ln>
          <a:effectLst/>
        </c:spPr>
      </c:pivotFmt>
      <c:pivotFmt>
        <c:idx val="377"/>
        <c:spPr>
          <a:solidFill>
            <a:schemeClr val="accent1"/>
          </a:solidFill>
          <a:ln w="19050">
            <a:solidFill>
              <a:schemeClr val="lt1"/>
            </a:solidFill>
          </a:ln>
          <a:effectLst/>
        </c:spPr>
      </c:pivotFmt>
      <c:pivotFmt>
        <c:idx val="378"/>
        <c:spPr>
          <a:solidFill>
            <a:schemeClr val="accent1"/>
          </a:solidFill>
          <a:ln w="19050">
            <a:solidFill>
              <a:schemeClr val="lt1"/>
            </a:solidFill>
          </a:ln>
          <a:effectLst/>
        </c:spPr>
      </c:pivotFmt>
      <c:pivotFmt>
        <c:idx val="379"/>
        <c:spPr>
          <a:solidFill>
            <a:schemeClr val="accent1"/>
          </a:solidFill>
          <a:ln w="19050">
            <a:solidFill>
              <a:schemeClr val="lt1"/>
            </a:solidFill>
          </a:ln>
          <a:effectLst/>
        </c:spPr>
      </c:pivotFmt>
      <c:pivotFmt>
        <c:idx val="380"/>
        <c:spPr>
          <a:solidFill>
            <a:schemeClr val="accent1"/>
          </a:solidFill>
          <a:ln w="19050">
            <a:solidFill>
              <a:schemeClr val="lt1"/>
            </a:solidFill>
          </a:ln>
          <a:effectLst/>
        </c:spPr>
      </c:pivotFmt>
      <c:pivotFmt>
        <c:idx val="381"/>
        <c:spPr>
          <a:solidFill>
            <a:schemeClr val="accent1"/>
          </a:solidFill>
          <a:ln w="19050">
            <a:solidFill>
              <a:schemeClr val="lt1"/>
            </a:solidFill>
          </a:ln>
          <a:effectLst/>
        </c:spPr>
      </c:pivotFmt>
      <c:pivotFmt>
        <c:idx val="382"/>
        <c:spPr>
          <a:solidFill>
            <a:schemeClr val="accent1"/>
          </a:solidFill>
          <a:ln w="19050">
            <a:solidFill>
              <a:schemeClr val="lt1"/>
            </a:solidFill>
          </a:ln>
          <a:effectLst/>
        </c:spPr>
      </c:pivotFmt>
      <c:pivotFmt>
        <c:idx val="383"/>
        <c:spPr>
          <a:solidFill>
            <a:schemeClr val="accent1"/>
          </a:solidFill>
          <a:ln w="19050">
            <a:solidFill>
              <a:schemeClr val="lt1"/>
            </a:solidFill>
          </a:ln>
          <a:effectLst/>
        </c:spPr>
        <c:marker>
          <c:symbol val="none"/>
        </c:marker>
      </c:pivotFmt>
      <c:pivotFmt>
        <c:idx val="384"/>
        <c:spPr>
          <a:solidFill>
            <a:schemeClr val="accent1"/>
          </a:solidFill>
          <a:ln w="19050">
            <a:solidFill>
              <a:schemeClr val="lt1"/>
            </a:solidFill>
          </a:ln>
          <a:effectLst/>
        </c:spPr>
      </c:pivotFmt>
      <c:pivotFmt>
        <c:idx val="385"/>
        <c:spPr>
          <a:solidFill>
            <a:schemeClr val="accent1"/>
          </a:solidFill>
          <a:ln w="19050">
            <a:solidFill>
              <a:schemeClr val="lt1"/>
            </a:solidFill>
          </a:ln>
          <a:effectLst/>
        </c:spPr>
      </c:pivotFmt>
      <c:pivotFmt>
        <c:idx val="386"/>
        <c:spPr>
          <a:solidFill>
            <a:schemeClr val="accent1"/>
          </a:solidFill>
          <a:ln w="19050">
            <a:solidFill>
              <a:schemeClr val="lt1"/>
            </a:solidFill>
          </a:ln>
          <a:effectLst/>
        </c:spPr>
      </c:pivotFmt>
      <c:pivotFmt>
        <c:idx val="387"/>
        <c:spPr>
          <a:solidFill>
            <a:schemeClr val="accent1"/>
          </a:solidFill>
          <a:ln w="19050">
            <a:solidFill>
              <a:schemeClr val="lt1"/>
            </a:solidFill>
          </a:ln>
          <a:effectLst/>
        </c:spPr>
      </c:pivotFmt>
      <c:pivotFmt>
        <c:idx val="388"/>
        <c:spPr>
          <a:solidFill>
            <a:schemeClr val="accent1"/>
          </a:solidFill>
          <a:ln w="19050">
            <a:solidFill>
              <a:schemeClr val="lt1"/>
            </a:solidFill>
          </a:ln>
          <a:effectLst/>
        </c:spPr>
      </c:pivotFmt>
      <c:pivotFmt>
        <c:idx val="389"/>
        <c:spPr>
          <a:solidFill>
            <a:schemeClr val="accent1"/>
          </a:solidFill>
          <a:ln w="19050">
            <a:solidFill>
              <a:schemeClr val="lt1"/>
            </a:solidFill>
          </a:ln>
          <a:effectLst/>
        </c:spPr>
      </c:pivotFmt>
      <c:pivotFmt>
        <c:idx val="390"/>
        <c:spPr>
          <a:solidFill>
            <a:schemeClr val="accent1"/>
          </a:solidFill>
          <a:ln w="19050">
            <a:solidFill>
              <a:schemeClr val="lt1"/>
            </a:solidFill>
          </a:ln>
          <a:effectLst/>
        </c:spPr>
      </c:pivotFmt>
      <c:pivotFmt>
        <c:idx val="391"/>
        <c:spPr>
          <a:solidFill>
            <a:schemeClr val="accent1"/>
          </a:solidFill>
          <a:ln w="19050">
            <a:solidFill>
              <a:schemeClr val="lt1"/>
            </a:solidFill>
          </a:ln>
          <a:effectLst/>
        </c:spPr>
      </c:pivotFmt>
      <c:pivotFmt>
        <c:idx val="392"/>
        <c:spPr>
          <a:solidFill>
            <a:schemeClr val="accent1"/>
          </a:solidFill>
          <a:ln w="19050">
            <a:solidFill>
              <a:schemeClr val="lt1"/>
            </a:solidFill>
          </a:ln>
          <a:effectLst/>
        </c:spPr>
      </c:pivotFmt>
      <c:pivotFmt>
        <c:idx val="393"/>
        <c:spPr>
          <a:solidFill>
            <a:schemeClr val="accent1"/>
          </a:solidFill>
          <a:ln w="19050">
            <a:solidFill>
              <a:schemeClr val="lt1"/>
            </a:solidFill>
          </a:ln>
          <a:effectLst/>
        </c:spPr>
      </c:pivotFmt>
      <c:pivotFmt>
        <c:idx val="394"/>
        <c:spPr>
          <a:solidFill>
            <a:schemeClr val="accent1"/>
          </a:solidFill>
          <a:ln w="19050">
            <a:solidFill>
              <a:schemeClr val="lt1"/>
            </a:solidFill>
          </a:ln>
          <a:effectLst/>
        </c:spPr>
      </c:pivotFmt>
      <c:pivotFmt>
        <c:idx val="395"/>
        <c:spPr>
          <a:solidFill>
            <a:schemeClr val="accent1"/>
          </a:solidFill>
          <a:ln w="19050">
            <a:solidFill>
              <a:schemeClr val="lt1"/>
            </a:solidFill>
          </a:ln>
          <a:effectLst/>
        </c:spPr>
      </c:pivotFmt>
      <c:pivotFmt>
        <c:idx val="396"/>
        <c:spPr>
          <a:solidFill>
            <a:schemeClr val="accent1"/>
          </a:solidFill>
          <a:ln w="19050">
            <a:solidFill>
              <a:schemeClr val="lt1"/>
            </a:solidFill>
          </a:ln>
          <a:effectLst/>
        </c:spPr>
      </c:pivotFmt>
      <c:pivotFmt>
        <c:idx val="397"/>
        <c:spPr>
          <a:solidFill>
            <a:schemeClr val="accent1"/>
          </a:solidFill>
          <a:ln w="19050">
            <a:solidFill>
              <a:schemeClr val="lt1"/>
            </a:solidFill>
          </a:ln>
          <a:effectLst/>
        </c:spPr>
      </c:pivotFmt>
      <c:pivotFmt>
        <c:idx val="398"/>
        <c:spPr>
          <a:solidFill>
            <a:schemeClr val="accent1"/>
          </a:solidFill>
          <a:ln w="19050">
            <a:solidFill>
              <a:schemeClr val="lt1"/>
            </a:solidFill>
          </a:ln>
          <a:effectLst/>
        </c:spPr>
      </c:pivotFmt>
      <c:pivotFmt>
        <c:idx val="399"/>
        <c:spPr>
          <a:solidFill>
            <a:schemeClr val="accent1"/>
          </a:solidFill>
          <a:ln w="19050">
            <a:solidFill>
              <a:schemeClr val="lt1"/>
            </a:solidFill>
          </a:ln>
          <a:effectLst/>
        </c:spPr>
        <c:marker>
          <c:symbol val="none"/>
        </c:marker>
      </c:pivotFmt>
      <c:pivotFmt>
        <c:idx val="400"/>
        <c:spPr>
          <a:solidFill>
            <a:schemeClr val="accent1"/>
          </a:solidFill>
          <a:ln w="19050">
            <a:solidFill>
              <a:schemeClr val="lt1"/>
            </a:solidFill>
          </a:ln>
          <a:effectLst/>
        </c:spPr>
      </c:pivotFmt>
      <c:pivotFmt>
        <c:idx val="401"/>
        <c:spPr>
          <a:solidFill>
            <a:schemeClr val="accent1"/>
          </a:solidFill>
          <a:ln w="19050">
            <a:solidFill>
              <a:schemeClr val="lt1"/>
            </a:solidFill>
          </a:ln>
          <a:effectLst/>
        </c:spPr>
      </c:pivotFmt>
      <c:pivotFmt>
        <c:idx val="402"/>
        <c:spPr>
          <a:solidFill>
            <a:schemeClr val="accent1"/>
          </a:solidFill>
          <a:ln w="19050">
            <a:solidFill>
              <a:schemeClr val="lt1"/>
            </a:solidFill>
          </a:ln>
          <a:effectLst/>
        </c:spPr>
      </c:pivotFmt>
      <c:pivotFmt>
        <c:idx val="403"/>
        <c:spPr>
          <a:solidFill>
            <a:schemeClr val="accent1"/>
          </a:solidFill>
          <a:ln w="19050">
            <a:solidFill>
              <a:schemeClr val="lt1"/>
            </a:solidFill>
          </a:ln>
          <a:effectLst/>
        </c:spPr>
      </c:pivotFmt>
      <c:pivotFmt>
        <c:idx val="404"/>
        <c:spPr>
          <a:solidFill>
            <a:schemeClr val="accent1"/>
          </a:solidFill>
          <a:ln w="19050">
            <a:solidFill>
              <a:schemeClr val="lt1"/>
            </a:solidFill>
          </a:ln>
          <a:effectLst/>
        </c:spPr>
      </c:pivotFmt>
      <c:pivotFmt>
        <c:idx val="405"/>
        <c:spPr>
          <a:solidFill>
            <a:schemeClr val="accent1"/>
          </a:solidFill>
          <a:ln w="19050">
            <a:solidFill>
              <a:schemeClr val="lt1"/>
            </a:solidFill>
          </a:ln>
          <a:effectLst/>
        </c:spPr>
      </c:pivotFmt>
      <c:pivotFmt>
        <c:idx val="406"/>
        <c:spPr>
          <a:solidFill>
            <a:schemeClr val="accent1"/>
          </a:solidFill>
          <a:ln w="19050">
            <a:solidFill>
              <a:schemeClr val="lt1"/>
            </a:solidFill>
          </a:ln>
          <a:effectLst/>
        </c:spPr>
      </c:pivotFmt>
      <c:pivotFmt>
        <c:idx val="407"/>
        <c:spPr>
          <a:solidFill>
            <a:schemeClr val="accent1"/>
          </a:solidFill>
          <a:ln w="19050">
            <a:solidFill>
              <a:schemeClr val="lt1"/>
            </a:solidFill>
          </a:ln>
          <a:effectLst/>
        </c:spPr>
      </c:pivotFmt>
      <c:pivotFmt>
        <c:idx val="408"/>
        <c:spPr>
          <a:solidFill>
            <a:schemeClr val="accent1"/>
          </a:solidFill>
          <a:ln w="19050">
            <a:solidFill>
              <a:schemeClr val="lt1"/>
            </a:solidFill>
          </a:ln>
          <a:effectLst/>
        </c:spPr>
      </c:pivotFmt>
      <c:pivotFmt>
        <c:idx val="409"/>
        <c:spPr>
          <a:solidFill>
            <a:schemeClr val="accent1"/>
          </a:solidFill>
          <a:ln w="19050">
            <a:solidFill>
              <a:schemeClr val="lt1"/>
            </a:solidFill>
          </a:ln>
          <a:effectLst/>
        </c:spPr>
      </c:pivotFmt>
      <c:pivotFmt>
        <c:idx val="410"/>
        <c:spPr>
          <a:solidFill>
            <a:schemeClr val="accent1"/>
          </a:solidFill>
          <a:ln w="19050">
            <a:solidFill>
              <a:schemeClr val="lt1"/>
            </a:solidFill>
          </a:ln>
          <a:effectLst/>
        </c:spPr>
      </c:pivotFmt>
      <c:pivotFmt>
        <c:idx val="411"/>
        <c:spPr>
          <a:solidFill>
            <a:schemeClr val="accent1"/>
          </a:solidFill>
          <a:ln w="19050">
            <a:solidFill>
              <a:schemeClr val="lt1"/>
            </a:solidFill>
          </a:ln>
          <a:effectLst/>
        </c:spPr>
      </c:pivotFmt>
      <c:pivotFmt>
        <c:idx val="412"/>
        <c:spPr>
          <a:solidFill>
            <a:schemeClr val="accent1"/>
          </a:solidFill>
          <a:ln w="19050">
            <a:solidFill>
              <a:schemeClr val="lt1"/>
            </a:solidFill>
          </a:ln>
          <a:effectLst/>
        </c:spPr>
      </c:pivotFmt>
      <c:pivotFmt>
        <c:idx val="413"/>
        <c:spPr>
          <a:solidFill>
            <a:schemeClr val="accent1"/>
          </a:solidFill>
          <a:ln w="19050">
            <a:solidFill>
              <a:schemeClr val="lt1"/>
            </a:solidFill>
          </a:ln>
          <a:effectLst/>
        </c:spPr>
      </c:pivotFmt>
      <c:pivotFmt>
        <c:idx val="414"/>
        <c:spPr>
          <a:solidFill>
            <a:schemeClr val="accent1"/>
          </a:solidFill>
          <a:ln w="19050">
            <a:solidFill>
              <a:schemeClr val="lt1"/>
            </a:solidFill>
          </a:ln>
          <a:effectLst/>
        </c:spPr>
      </c:pivotFmt>
      <c:pivotFmt>
        <c:idx val="415"/>
        <c:spPr>
          <a:solidFill>
            <a:schemeClr val="accent1"/>
          </a:solidFill>
          <a:ln w="19050">
            <a:solidFill>
              <a:schemeClr val="lt1"/>
            </a:solidFill>
          </a:ln>
          <a:effectLst/>
        </c:spPr>
        <c:marker>
          <c:symbol val="none"/>
        </c:marker>
      </c:pivotFmt>
      <c:pivotFmt>
        <c:idx val="416"/>
        <c:spPr>
          <a:solidFill>
            <a:schemeClr val="accent1"/>
          </a:solidFill>
          <a:ln w="19050">
            <a:solidFill>
              <a:schemeClr val="lt1"/>
            </a:solidFill>
          </a:ln>
          <a:effectLst/>
        </c:spPr>
      </c:pivotFmt>
      <c:pivotFmt>
        <c:idx val="417"/>
        <c:spPr>
          <a:solidFill>
            <a:schemeClr val="accent1"/>
          </a:solidFill>
          <a:ln w="19050">
            <a:solidFill>
              <a:schemeClr val="lt1"/>
            </a:solidFill>
          </a:ln>
          <a:effectLst/>
        </c:spPr>
      </c:pivotFmt>
      <c:pivotFmt>
        <c:idx val="418"/>
        <c:spPr>
          <a:solidFill>
            <a:schemeClr val="accent1"/>
          </a:solidFill>
          <a:ln w="19050">
            <a:solidFill>
              <a:schemeClr val="lt1"/>
            </a:solidFill>
          </a:ln>
          <a:effectLst/>
        </c:spPr>
      </c:pivotFmt>
      <c:pivotFmt>
        <c:idx val="419"/>
        <c:spPr>
          <a:solidFill>
            <a:schemeClr val="accent1"/>
          </a:solidFill>
          <a:ln w="19050">
            <a:solidFill>
              <a:schemeClr val="lt1"/>
            </a:solidFill>
          </a:ln>
          <a:effectLst/>
        </c:spPr>
      </c:pivotFmt>
      <c:pivotFmt>
        <c:idx val="420"/>
        <c:spPr>
          <a:solidFill>
            <a:schemeClr val="accent1"/>
          </a:solidFill>
          <a:ln w="19050">
            <a:solidFill>
              <a:schemeClr val="lt1"/>
            </a:solidFill>
          </a:ln>
          <a:effectLst/>
        </c:spPr>
      </c:pivotFmt>
      <c:pivotFmt>
        <c:idx val="421"/>
        <c:spPr>
          <a:solidFill>
            <a:schemeClr val="accent1"/>
          </a:solidFill>
          <a:ln w="19050">
            <a:solidFill>
              <a:schemeClr val="lt1"/>
            </a:solidFill>
          </a:ln>
          <a:effectLst/>
        </c:spPr>
      </c:pivotFmt>
      <c:pivotFmt>
        <c:idx val="422"/>
        <c:spPr>
          <a:solidFill>
            <a:schemeClr val="accent1"/>
          </a:solidFill>
          <a:ln w="19050">
            <a:solidFill>
              <a:schemeClr val="lt1"/>
            </a:solidFill>
          </a:ln>
          <a:effectLst/>
        </c:spPr>
      </c:pivotFmt>
      <c:pivotFmt>
        <c:idx val="423"/>
        <c:spPr>
          <a:solidFill>
            <a:schemeClr val="accent1"/>
          </a:solidFill>
          <a:ln w="19050">
            <a:solidFill>
              <a:schemeClr val="lt1"/>
            </a:solidFill>
          </a:ln>
          <a:effectLst/>
        </c:spPr>
      </c:pivotFmt>
      <c:pivotFmt>
        <c:idx val="424"/>
        <c:spPr>
          <a:solidFill>
            <a:schemeClr val="accent1"/>
          </a:solidFill>
          <a:ln w="19050">
            <a:solidFill>
              <a:schemeClr val="lt1"/>
            </a:solidFill>
          </a:ln>
          <a:effectLst/>
        </c:spPr>
      </c:pivotFmt>
      <c:pivotFmt>
        <c:idx val="425"/>
        <c:spPr>
          <a:solidFill>
            <a:schemeClr val="accent1"/>
          </a:solidFill>
          <a:ln w="19050">
            <a:solidFill>
              <a:schemeClr val="lt1"/>
            </a:solidFill>
          </a:ln>
          <a:effectLst/>
        </c:spPr>
      </c:pivotFmt>
      <c:pivotFmt>
        <c:idx val="426"/>
        <c:spPr>
          <a:solidFill>
            <a:schemeClr val="accent1"/>
          </a:solidFill>
          <a:ln w="19050">
            <a:solidFill>
              <a:schemeClr val="lt1"/>
            </a:solidFill>
          </a:ln>
          <a:effectLst/>
        </c:spPr>
      </c:pivotFmt>
      <c:pivotFmt>
        <c:idx val="427"/>
        <c:spPr>
          <a:solidFill>
            <a:schemeClr val="accent1"/>
          </a:solidFill>
          <a:ln w="19050">
            <a:solidFill>
              <a:schemeClr val="lt1"/>
            </a:solidFill>
          </a:ln>
          <a:effectLst/>
        </c:spPr>
      </c:pivotFmt>
      <c:pivotFmt>
        <c:idx val="428"/>
        <c:spPr>
          <a:solidFill>
            <a:schemeClr val="accent1"/>
          </a:solidFill>
          <a:ln w="19050">
            <a:solidFill>
              <a:schemeClr val="lt1"/>
            </a:solidFill>
          </a:ln>
          <a:effectLst/>
        </c:spPr>
      </c:pivotFmt>
      <c:pivotFmt>
        <c:idx val="429"/>
        <c:spPr>
          <a:solidFill>
            <a:schemeClr val="accent1"/>
          </a:solidFill>
          <a:ln w="19050">
            <a:solidFill>
              <a:schemeClr val="lt1"/>
            </a:solidFill>
          </a:ln>
          <a:effectLst/>
        </c:spPr>
      </c:pivotFmt>
      <c:pivotFmt>
        <c:idx val="430"/>
        <c:spPr>
          <a:solidFill>
            <a:schemeClr val="accent1"/>
          </a:solidFill>
          <a:ln w="19050">
            <a:solidFill>
              <a:schemeClr val="lt1"/>
            </a:solidFill>
          </a:ln>
          <a:effectLst/>
        </c:spPr>
      </c:pivotFmt>
      <c:pivotFmt>
        <c:idx val="431"/>
        <c:spPr>
          <a:solidFill>
            <a:schemeClr val="accent1"/>
          </a:solidFill>
          <a:ln w="19050">
            <a:solidFill>
              <a:schemeClr val="lt1"/>
            </a:solidFill>
          </a:ln>
          <a:effectLst/>
        </c:spPr>
        <c:marker>
          <c:symbol val="none"/>
        </c:marker>
      </c:pivotFmt>
      <c:pivotFmt>
        <c:idx val="432"/>
        <c:spPr>
          <a:solidFill>
            <a:schemeClr val="accent1"/>
          </a:solidFill>
          <a:ln w="19050">
            <a:solidFill>
              <a:schemeClr val="lt1"/>
            </a:solidFill>
          </a:ln>
          <a:effectLst/>
        </c:spPr>
      </c:pivotFmt>
      <c:pivotFmt>
        <c:idx val="433"/>
        <c:spPr>
          <a:solidFill>
            <a:schemeClr val="accent1"/>
          </a:solidFill>
          <a:ln w="19050">
            <a:solidFill>
              <a:schemeClr val="lt1"/>
            </a:solidFill>
          </a:ln>
          <a:effectLst/>
        </c:spPr>
      </c:pivotFmt>
      <c:pivotFmt>
        <c:idx val="434"/>
        <c:spPr>
          <a:solidFill>
            <a:schemeClr val="accent1"/>
          </a:solidFill>
          <a:ln w="19050">
            <a:solidFill>
              <a:schemeClr val="lt1"/>
            </a:solidFill>
          </a:ln>
          <a:effectLst/>
        </c:spPr>
      </c:pivotFmt>
      <c:pivotFmt>
        <c:idx val="435"/>
        <c:spPr>
          <a:solidFill>
            <a:schemeClr val="accent1"/>
          </a:solidFill>
          <a:ln w="19050">
            <a:solidFill>
              <a:schemeClr val="lt1"/>
            </a:solidFill>
          </a:ln>
          <a:effectLst/>
        </c:spPr>
      </c:pivotFmt>
      <c:pivotFmt>
        <c:idx val="436"/>
        <c:spPr>
          <a:solidFill>
            <a:schemeClr val="accent1"/>
          </a:solidFill>
          <a:ln w="19050">
            <a:solidFill>
              <a:schemeClr val="lt1"/>
            </a:solidFill>
          </a:ln>
          <a:effectLst/>
        </c:spPr>
      </c:pivotFmt>
      <c:pivotFmt>
        <c:idx val="437"/>
        <c:spPr>
          <a:solidFill>
            <a:schemeClr val="accent1"/>
          </a:solidFill>
          <a:ln w="19050">
            <a:solidFill>
              <a:schemeClr val="lt1"/>
            </a:solidFill>
          </a:ln>
          <a:effectLst/>
        </c:spPr>
      </c:pivotFmt>
      <c:pivotFmt>
        <c:idx val="438"/>
        <c:spPr>
          <a:solidFill>
            <a:schemeClr val="accent1"/>
          </a:solidFill>
          <a:ln w="19050">
            <a:solidFill>
              <a:schemeClr val="lt1"/>
            </a:solidFill>
          </a:ln>
          <a:effectLst/>
        </c:spPr>
      </c:pivotFmt>
      <c:pivotFmt>
        <c:idx val="439"/>
        <c:spPr>
          <a:solidFill>
            <a:schemeClr val="accent1"/>
          </a:solidFill>
          <a:ln w="19050">
            <a:solidFill>
              <a:schemeClr val="lt1"/>
            </a:solidFill>
          </a:ln>
          <a:effectLst/>
        </c:spPr>
      </c:pivotFmt>
      <c:pivotFmt>
        <c:idx val="440"/>
        <c:spPr>
          <a:solidFill>
            <a:schemeClr val="accent1"/>
          </a:solidFill>
          <a:ln w="19050">
            <a:solidFill>
              <a:schemeClr val="lt1"/>
            </a:solidFill>
          </a:ln>
          <a:effectLst/>
        </c:spPr>
      </c:pivotFmt>
      <c:pivotFmt>
        <c:idx val="441"/>
        <c:spPr>
          <a:solidFill>
            <a:schemeClr val="accent1"/>
          </a:solidFill>
          <a:ln w="19050">
            <a:solidFill>
              <a:schemeClr val="lt1"/>
            </a:solidFill>
          </a:ln>
          <a:effectLst/>
        </c:spPr>
      </c:pivotFmt>
      <c:pivotFmt>
        <c:idx val="442"/>
        <c:spPr>
          <a:solidFill>
            <a:schemeClr val="accent1"/>
          </a:solidFill>
          <a:ln w="19050">
            <a:solidFill>
              <a:schemeClr val="lt1"/>
            </a:solidFill>
          </a:ln>
          <a:effectLst/>
        </c:spPr>
      </c:pivotFmt>
      <c:pivotFmt>
        <c:idx val="443"/>
        <c:spPr>
          <a:solidFill>
            <a:schemeClr val="accent1"/>
          </a:solidFill>
          <a:ln w="19050">
            <a:solidFill>
              <a:schemeClr val="lt1"/>
            </a:solidFill>
          </a:ln>
          <a:effectLst/>
        </c:spPr>
      </c:pivotFmt>
      <c:pivotFmt>
        <c:idx val="444"/>
        <c:spPr>
          <a:solidFill>
            <a:schemeClr val="accent1"/>
          </a:solidFill>
          <a:ln w="19050">
            <a:solidFill>
              <a:schemeClr val="lt1"/>
            </a:solidFill>
          </a:ln>
          <a:effectLst/>
        </c:spPr>
      </c:pivotFmt>
      <c:pivotFmt>
        <c:idx val="445"/>
        <c:spPr>
          <a:solidFill>
            <a:schemeClr val="accent1"/>
          </a:solidFill>
          <a:ln w="19050">
            <a:solidFill>
              <a:schemeClr val="lt1"/>
            </a:solidFill>
          </a:ln>
          <a:effectLst/>
        </c:spPr>
      </c:pivotFmt>
      <c:pivotFmt>
        <c:idx val="446"/>
        <c:spPr>
          <a:solidFill>
            <a:schemeClr val="accent1"/>
          </a:solidFill>
          <a:ln w="19050">
            <a:solidFill>
              <a:schemeClr val="lt1"/>
            </a:solidFill>
          </a:ln>
          <a:effectLst/>
        </c:spPr>
      </c:pivotFmt>
      <c:pivotFmt>
        <c:idx val="447"/>
        <c:spPr>
          <a:solidFill>
            <a:schemeClr val="accent1"/>
          </a:solidFill>
          <a:ln w="19050">
            <a:solidFill>
              <a:schemeClr val="lt1"/>
            </a:solidFill>
          </a:ln>
          <a:effectLst/>
        </c:spPr>
        <c:marker>
          <c:symbol val="none"/>
        </c:marker>
      </c:pivotFmt>
      <c:pivotFmt>
        <c:idx val="448"/>
        <c:spPr>
          <a:solidFill>
            <a:schemeClr val="accent1"/>
          </a:solidFill>
          <a:ln w="19050">
            <a:solidFill>
              <a:schemeClr val="lt1"/>
            </a:solidFill>
          </a:ln>
          <a:effectLst/>
        </c:spPr>
      </c:pivotFmt>
      <c:pivotFmt>
        <c:idx val="449"/>
        <c:spPr>
          <a:solidFill>
            <a:schemeClr val="accent1"/>
          </a:solidFill>
          <a:ln w="19050">
            <a:solidFill>
              <a:schemeClr val="lt1"/>
            </a:solidFill>
          </a:ln>
          <a:effectLst/>
        </c:spPr>
      </c:pivotFmt>
      <c:pivotFmt>
        <c:idx val="450"/>
        <c:spPr>
          <a:solidFill>
            <a:schemeClr val="accent1"/>
          </a:solidFill>
          <a:ln w="19050">
            <a:solidFill>
              <a:schemeClr val="lt1"/>
            </a:solidFill>
          </a:ln>
          <a:effectLst/>
        </c:spPr>
      </c:pivotFmt>
      <c:pivotFmt>
        <c:idx val="451"/>
        <c:spPr>
          <a:solidFill>
            <a:schemeClr val="accent1"/>
          </a:solidFill>
          <a:ln w="19050">
            <a:solidFill>
              <a:schemeClr val="lt1"/>
            </a:solidFill>
          </a:ln>
          <a:effectLst/>
        </c:spPr>
      </c:pivotFmt>
      <c:pivotFmt>
        <c:idx val="452"/>
        <c:spPr>
          <a:solidFill>
            <a:schemeClr val="accent1"/>
          </a:solidFill>
          <a:ln w="19050">
            <a:solidFill>
              <a:schemeClr val="lt1"/>
            </a:solidFill>
          </a:ln>
          <a:effectLst/>
        </c:spPr>
      </c:pivotFmt>
      <c:pivotFmt>
        <c:idx val="453"/>
        <c:spPr>
          <a:solidFill>
            <a:schemeClr val="accent1"/>
          </a:solidFill>
          <a:ln w="19050">
            <a:solidFill>
              <a:schemeClr val="lt1"/>
            </a:solidFill>
          </a:ln>
          <a:effectLst/>
        </c:spPr>
      </c:pivotFmt>
      <c:pivotFmt>
        <c:idx val="454"/>
        <c:spPr>
          <a:solidFill>
            <a:schemeClr val="accent1"/>
          </a:solidFill>
          <a:ln w="19050">
            <a:solidFill>
              <a:schemeClr val="lt1"/>
            </a:solidFill>
          </a:ln>
          <a:effectLst/>
        </c:spPr>
      </c:pivotFmt>
      <c:pivotFmt>
        <c:idx val="455"/>
        <c:spPr>
          <a:solidFill>
            <a:schemeClr val="accent1"/>
          </a:solidFill>
          <a:ln w="19050">
            <a:solidFill>
              <a:schemeClr val="lt1"/>
            </a:solidFill>
          </a:ln>
          <a:effectLst/>
        </c:spPr>
      </c:pivotFmt>
      <c:pivotFmt>
        <c:idx val="456"/>
        <c:spPr>
          <a:solidFill>
            <a:schemeClr val="accent1"/>
          </a:solidFill>
          <a:ln w="19050">
            <a:solidFill>
              <a:schemeClr val="lt1"/>
            </a:solidFill>
          </a:ln>
          <a:effectLst/>
        </c:spPr>
      </c:pivotFmt>
      <c:pivotFmt>
        <c:idx val="457"/>
        <c:spPr>
          <a:solidFill>
            <a:schemeClr val="accent1"/>
          </a:solidFill>
          <a:ln w="19050">
            <a:solidFill>
              <a:schemeClr val="lt1"/>
            </a:solidFill>
          </a:ln>
          <a:effectLst/>
        </c:spPr>
      </c:pivotFmt>
      <c:pivotFmt>
        <c:idx val="458"/>
        <c:spPr>
          <a:solidFill>
            <a:schemeClr val="accent1"/>
          </a:solidFill>
          <a:ln w="19050">
            <a:solidFill>
              <a:schemeClr val="lt1"/>
            </a:solidFill>
          </a:ln>
          <a:effectLst/>
        </c:spPr>
      </c:pivotFmt>
      <c:pivotFmt>
        <c:idx val="459"/>
        <c:spPr>
          <a:solidFill>
            <a:schemeClr val="accent1"/>
          </a:solidFill>
          <a:ln w="19050">
            <a:solidFill>
              <a:schemeClr val="lt1"/>
            </a:solidFill>
          </a:ln>
          <a:effectLst/>
        </c:spPr>
      </c:pivotFmt>
      <c:pivotFmt>
        <c:idx val="460"/>
        <c:spPr>
          <a:solidFill>
            <a:schemeClr val="accent1"/>
          </a:solidFill>
          <a:ln w="19050">
            <a:solidFill>
              <a:schemeClr val="lt1"/>
            </a:solidFill>
          </a:ln>
          <a:effectLst/>
        </c:spPr>
      </c:pivotFmt>
      <c:pivotFmt>
        <c:idx val="461"/>
        <c:spPr>
          <a:solidFill>
            <a:schemeClr val="accent1"/>
          </a:solidFill>
          <a:ln w="19050">
            <a:solidFill>
              <a:schemeClr val="lt1"/>
            </a:solidFill>
          </a:ln>
          <a:effectLst/>
        </c:spPr>
      </c:pivotFmt>
      <c:pivotFmt>
        <c:idx val="462"/>
        <c:spPr>
          <a:solidFill>
            <a:schemeClr val="accent1"/>
          </a:solidFill>
          <a:ln w="19050">
            <a:solidFill>
              <a:schemeClr val="lt1"/>
            </a:solidFill>
          </a:ln>
          <a:effectLst/>
        </c:spPr>
      </c:pivotFmt>
      <c:pivotFmt>
        <c:idx val="463"/>
        <c:spPr>
          <a:solidFill>
            <a:schemeClr val="accent1"/>
          </a:solidFill>
          <a:ln w="19050">
            <a:solidFill>
              <a:schemeClr val="lt1"/>
            </a:solidFill>
          </a:ln>
          <a:effectLst/>
        </c:spPr>
        <c:marker>
          <c:symbol val="none"/>
        </c:marker>
      </c:pivotFmt>
      <c:pivotFmt>
        <c:idx val="464"/>
        <c:spPr>
          <a:solidFill>
            <a:schemeClr val="accent1"/>
          </a:solidFill>
          <a:ln w="19050">
            <a:solidFill>
              <a:schemeClr val="lt1"/>
            </a:solidFill>
          </a:ln>
          <a:effectLst/>
        </c:spPr>
      </c:pivotFmt>
      <c:pivotFmt>
        <c:idx val="465"/>
        <c:spPr>
          <a:solidFill>
            <a:schemeClr val="accent1"/>
          </a:solidFill>
          <a:ln w="19050">
            <a:solidFill>
              <a:schemeClr val="lt1"/>
            </a:solidFill>
          </a:ln>
          <a:effectLst/>
        </c:spPr>
      </c:pivotFmt>
      <c:pivotFmt>
        <c:idx val="466"/>
        <c:spPr>
          <a:solidFill>
            <a:schemeClr val="accent1"/>
          </a:solidFill>
          <a:ln w="19050">
            <a:solidFill>
              <a:schemeClr val="lt1"/>
            </a:solidFill>
          </a:ln>
          <a:effectLst/>
        </c:spPr>
      </c:pivotFmt>
      <c:pivotFmt>
        <c:idx val="467"/>
        <c:spPr>
          <a:solidFill>
            <a:schemeClr val="accent1"/>
          </a:solidFill>
          <a:ln w="19050">
            <a:solidFill>
              <a:schemeClr val="lt1"/>
            </a:solidFill>
          </a:ln>
          <a:effectLst/>
        </c:spPr>
      </c:pivotFmt>
      <c:pivotFmt>
        <c:idx val="468"/>
        <c:spPr>
          <a:solidFill>
            <a:schemeClr val="accent1"/>
          </a:solidFill>
          <a:ln w="19050">
            <a:solidFill>
              <a:schemeClr val="lt1"/>
            </a:solidFill>
          </a:ln>
          <a:effectLst/>
        </c:spPr>
      </c:pivotFmt>
      <c:pivotFmt>
        <c:idx val="469"/>
        <c:spPr>
          <a:solidFill>
            <a:schemeClr val="accent1"/>
          </a:solidFill>
          <a:ln w="19050">
            <a:solidFill>
              <a:schemeClr val="lt1"/>
            </a:solidFill>
          </a:ln>
          <a:effectLst/>
        </c:spPr>
      </c:pivotFmt>
      <c:pivotFmt>
        <c:idx val="470"/>
        <c:spPr>
          <a:solidFill>
            <a:schemeClr val="accent1"/>
          </a:solidFill>
          <a:ln w="19050">
            <a:solidFill>
              <a:schemeClr val="lt1"/>
            </a:solidFill>
          </a:ln>
          <a:effectLst/>
        </c:spPr>
      </c:pivotFmt>
      <c:pivotFmt>
        <c:idx val="471"/>
        <c:spPr>
          <a:solidFill>
            <a:schemeClr val="accent1"/>
          </a:solidFill>
          <a:ln w="19050">
            <a:solidFill>
              <a:schemeClr val="lt1"/>
            </a:solidFill>
          </a:ln>
          <a:effectLst/>
        </c:spPr>
      </c:pivotFmt>
      <c:pivotFmt>
        <c:idx val="472"/>
        <c:spPr>
          <a:solidFill>
            <a:schemeClr val="accent1"/>
          </a:solidFill>
          <a:ln w="19050">
            <a:solidFill>
              <a:schemeClr val="lt1"/>
            </a:solidFill>
          </a:ln>
          <a:effectLst/>
        </c:spPr>
      </c:pivotFmt>
      <c:pivotFmt>
        <c:idx val="473"/>
        <c:spPr>
          <a:solidFill>
            <a:schemeClr val="accent1"/>
          </a:solidFill>
          <a:ln w="19050">
            <a:solidFill>
              <a:schemeClr val="lt1"/>
            </a:solidFill>
          </a:ln>
          <a:effectLst/>
        </c:spPr>
      </c:pivotFmt>
      <c:pivotFmt>
        <c:idx val="474"/>
        <c:spPr>
          <a:solidFill>
            <a:schemeClr val="accent1"/>
          </a:solidFill>
          <a:ln w="19050">
            <a:solidFill>
              <a:schemeClr val="lt1"/>
            </a:solidFill>
          </a:ln>
          <a:effectLst/>
        </c:spPr>
      </c:pivotFmt>
      <c:pivotFmt>
        <c:idx val="475"/>
        <c:spPr>
          <a:solidFill>
            <a:schemeClr val="accent1"/>
          </a:solidFill>
          <a:ln w="19050">
            <a:solidFill>
              <a:schemeClr val="lt1"/>
            </a:solidFill>
          </a:ln>
          <a:effectLst/>
        </c:spPr>
      </c:pivotFmt>
      <c:pivotFmt>
        <c:idx val="476"/>
        <c:spPr>
          <a:solidFill>
            <a:schemeClr val="accent1"/>
          </a:solidFill>
          <a:ln w="19050">
            <a:solidFill>
              <a:schemeClr val="lt1"/>
            </a:solidFill>
          </a:ln>
          <a:effectLst/>
        </c:spPr>
      </c:pivotFmt>
      <c:pivotFmt>
        <c:idx val="477"/>
        <c:spPr>
          <a:solidFill>
            <a:schemeClr val="accent1"/>
          </a:solidFill>
          <a:ln w="19050">
            <a:solidFill>
              <a:schemeClr val="lt1"/>
            </a:solidFill>
          </a:ln>
          <a:effectLst/>
        </c:spPr>
      </c:pivotFmt>
      <c:pivotFmt>
        <c:idx val="478"/>
        <c:spPr>
          <a:solidFill>
            <a:schemeClr val="accent1"/>
          </a:solidFill>
          <a:ln w="19050">
            <a:solidFill>
              <a:schemeClr val="lt1"/>
            </a:solidFill>
          </a:ln>
          <a:effectLst/>
        </c:spPr>
      </c:pivotFmt>
      <c:pivotFmt>
        <c:idx val="479"/>
        <c:spPr>
          <a:solidFill>
            <a:schemeClr val="accent1"/>
          </a:solidFill>
          <a:ln w="19050">
            <a:solidFill>
              <a:schemeClr val="lt1"/>
            </a:solidFill>
          </a:ln>
          <a:effectLst/>
        </c:spPr>
        <c:marker>
          <c:symbol val="none"/>
        </c:marker>
      </c:pivotFmt>
      <c:pivotFmt>
        <c:idx val="480"/>
        <c:spPr>
          <a:solidFill>
            <a:schemeClr val="accent1"/>
          </a:solidFill>
          <a:ln w="19050">
            <a:solidFill>
              <a:schemeClr val="lt1"/>
            </a:solidFill>
          </a:ln>
          <a:effectLst/>
        </c:spPr>
      </c:pivotFmt>
      <c:pivotFmt>
        <c:idx val="481"/>
        <c:spPr>
          <a:solidFill>
            <a:schemeClr val="accent1"/>
          </a:solidFill>
          <a:ln w="19050">
            <a:solidFill>
              <a:schemeClr val="lt1"/>
            </a:solidFill>
          </a:ln>
          <a:effectLst/>
        </c:spPr>
      </c:pivotFmt>
      <c:pivotFmt>
        <c:idx val="482"/>
        <c:spPr>
          <a:solidFill>
            <a:schemeClr val="accent1"/>
          </a:solidFill>
          <a:ln w="19050">
            <a:solidFill>
              <a:schemeClr val="lt1"/>
            </a:solidFill>
          </a:ln>
          <a:effectLst/>
        </c:spPr>
      </c:pivotFmt>
      <c:pivotFmt>
        <c:idx val="483"/>
        <c:spPr>
          <a:solidFill>
            <a:schemeClr val="accent1"/>
          </a:solidFill>
          <a:ln w="19050">
            <a:solidFill>
              <a:schemeClr val="lt1"/>
            </a:solidFill>
          </a:ln>
          <a:effectLst/>
        </c:spPr>
      </c:pivotFmt>
      <c:pivotFmt>
        <c:idx val="484"/>
        <c:spPr>
          <a:solidFill>
            <a:schemeClr val="accent1"/>
          </a:solidFill>
          <a:ln w="19050">
            <a:solidFill>
              <a:schemeClr val="lt1"/>
            </a:solidFill>
          </a:ln>
          <a:effectLst/>
        </c:spPr>
      </c:pivotFmt>
      <c:pivotFmt>
        <c:idx val="485"/>
        <c:spPr>
          <a:solidFill>
            <a:schemeClr val="accent1"/>
          </a:solidFill>
          <a:ln w="19050">
            <a:solidFill>
              <a:schemeClr val="lt1"/>
            </a:solidFill>
          </a:ln>
          <a:effectLst/>
        </c:spPr>
      </c:pivotFmt>
      <c:pivotFmt>
        <c:idx val="486"/>
        <c:spPr>
          <a:solidFill>
            <a:schemeClr val="accent1"/>
          </a:solidFill>
          <a:ln w="19050">
            <a:solidFill>
              <a:schemeClr val="lt1"/>
            </a:solidFill>
          </a:ln>
          <a:effectLst/>
        </c:spPr>
      </c:pivotFmt>
      <c:pivotFmt>
        <c:idx val="487"/>
        <c:spPr>
          <a:solidFill>
            <a:schemeClr val="accent1"/>
          </a:solidFill>
          <a:ln w="19050">
            <a:solidFill>
              <a:schemeClr val="lt1"/>
            </a:solidFill>
          </a:ln>
          <a:effectLst/>
        </c:spPr>
      </c:pivotFmt>
      <c:pivotFmt>
        <c:idx val="488"/>
        <c:spPr>
          <a:solidFill>
            <a:schemeClr val="accent1"/>
          </a:solidFill>
          <a:ln w="19050">
            <a:solidFill>
              <a:schemeClr val="lt1"/>
            </a:solidFill>
          </a:ln>
          <a:effectLst/>
        </c:spPr>
      </c:pivotFmt>
      <c:pivotFmt>
        <c:idx val="489"/>
        <c:spPr>
          <a:solidFill>
            <a:schemeClr val="accent1"/>
          </a:solidFill>
          <a:ln w="19050">
            <a:solidFill>
              <a:schemeClr val="lt1"/>
            </a:solidFill>
          </a:ln>
          <a:effectLst/>
        </c:spPr>
      </c:pivotFmt>
      <c:pivotFmt>
        <c:idx val="490"/>
        <c:spPr>
          <a:solidFill>
            <a:schemeClr val="accent1"/>
          </a:solidFill>
          <a:ln w="19050">
            <a:solidFill>
              <a:schemeClr val="lt1"/>
            </a:solidFill>
          </a:ln>
          <a:effectLst/>
        </c:spPr>
      </c:pivotFmt>
      <c:pivotFmt>
        <c:idx val="491"/>
        <c:spPr>
          <a:solidFill>
            <a:schemeClr val="accent1"/>
          </a:solidFill>
          <a:ln w="19050">
            <a:solidFill>
              <a:schemeClr val="lt1"/>
            </a:solidFill>
          </a:ln>
          <a:effectLst/>
        </c:spPr>
      </c:pivotFmt>
      <c:pivotFmt>
        <c:idx val="492"/>
        <c:spPr>
          <a:solidFill>
            <a:schemeClr val="accent1"/>
          </a:solidFill>
          <a:ln w="19050">
            <a:solidFill>
              <a:schemeClr val="lt1"/>
            </a:solidFill>
          </a:ln>
          <a:effectLst/>
        </c:spPr>
      </c:pivotFmt>
      <c:pivotFmt>
        <c:idx val="493"/>
        <c:spPr>
          <a:solidFill>
            <a:schemeClr val="accent1"/>
          </a:solidFill>
          <a:ln w="19050">
            <a:solidFill>
              <a:schemeClr val="lt1"/>
            </a:solidFill>
          </a:ln>
          <a:effectLst/>
        </c:spPr>
      </c:pivotFmt>
      <c:pivotFmt>
        <c:idx val="494"/>
        <c:spPr>
          <a:solidFill>
            <a:schemeClr val="accent1"/>
          </a:solidFill>
          <a:ln w="19050">
            <a:solidFill>
              <a:schemeClr val="lt1"/>
            </a:solidFill>
          </a:ln>
          <a:effectLst/>
        </c:spPr>
      </c:pivotFmt>
      <c:pivotFmt>
        <c:idx val="495"/>
        <c:spPr>
          <a:solidFill>
            <a:schemeClr val="accent1"/>
          </a:solidFill>
          <a:ln w="19050">
            <a:solidFill>
              <a:schemeClr val="lt1"/>
            </a:solidFill>
          </a:ln>
          <a:effectLst/>
        </c:spPr>
        <c:marker>
          <c:symbol val="none"/>
        </c:marker>
      </c:pivotFmt>
      <c:pivotFmt>
        <c:idx val="496"/>
        <c:spPr>
          <a:solidFill>
            <a:schemeClr val="accent1"/>
          </a:solidFill>
          <a:ln w="19050">
            <a:solidFill>
              <a:schemeClr val="lt1"/>
            </a:solidFill>
          </a:ln>
          <a:effectLst/>
        </c:spPr>
      </c:pivotFmt>
      <c:pivotFmt>
        <c:idx val="497"/>
        <c:spPr>
          <a:solidFill>
            <a:schemeClr val="accent1"/>
          </a:solidFill>
          <a:ln w="19050">
            <a:solidFill>
              <a:schemeClr val="lt1"/>
            </a:solidFill>
          </a:ln>
          <a:effectLst/>
        </c:spPr>
      </c:pivotFmt>
      <c:pivotFmt>
        <c:idx val="498"/>
        <c:spPr>
          <a:solidFill>
            <a:schemeClr val="accent1"/>
          </a:solidFill>
          <a:ln w="19050">
            <a:solidFill>
              <a:schemeClr val="lt1"/>
            </a:solidFill>
          </a:ln>
          <a:effectLst/>
        </c:spPr>
      </c:pivotFmt>
      <c:pivotFmt>
        <c:idx val="499"/>
        <c:spPr>
          <a:solidFill>
            <a:schemeClr val="accent1"/>
          </a:solidFill>
          <a:ln w="19050">
            <a:solidFill>
              <a:schemeClr val="lt1"/>
            </a:solidFill>
          </a:ln>
          <a:effectLst/>
        </c:spPr>
      </c:pivotFmt>
      <c:pivotFmt>
        <c:idx val="500"/>
        <c:spPr>
          <a:solidFill>
            <a:schemeClr val="accent1"/>
          </a:solidFill>
          <a:ln w="19050">
            <a:solidFill>
              <a:schemeClr val="lt1"/>
            </a:solidFill>
          </a:ln>
          <a:effectLst/>
        </c:spPr>
      </c:pivotFmt>
      <c:pivotFmt>
        <c:idx val="501"/>
        <c:spPr>
          <a:solidFill>
            <a:schemeClr val="accent1"/>
          </a:solidFill>
          <a:ln w="19050">
            <a:solidFill>
              <a:schemeClr val="lt1"/>
            </a:solidFill>
          </a:ln>
          <a:effectLst/>
        </c:spPr>
      </c:pivotFmt>
      <c:pivotFmt>
        <c:idx val="502"/>
        <c:spPr>
          <a:solidFill>
            <a:schemeClr val="accent1"/>
          </a:solidFill>
          <a:ln w="19050">
            <a:solidFill>
              <a:schemeClr val="lt1"/>
            </a:solidFill>
          </a:ln>
          <a:effectLst/>
        </c:spPr>
      </c:pivotFmt>
      <c:pivotFmt>
        <c:idx val="503"/>
        <c:spPr>
          <a:solidFill>
            <a:schemeClr val="accent1"/>
          </a:solidFill>
          <a:ln w="19050">
            <a:solidFill>
              <a:schemeClr val="lt1"/>
            </a:solidFill>
          </a:ln>
          <a:effectLst/>
        </c:spPr>
      </c:pivotFmt>
      <c:pivotFmt>
        <c:idx val="504"/>
        <c:spPr>
          <a:solidFill>
            <a:schemeClr val="accent1"/>
          </a:solidFill>
          <a:ln w="19050">
            <a:solidFill>
              <a:schemeClr val="lt1"/>
            </a:solidFill>
          </a:ln>
          <a:effectLst/>
        </c:spPr>
      </c:pivotFmt>
      <c:pivotFmt>
        <c:idx val="505"/>
        <c:spPr>
          <a:solidFill>
            <a:schemeClr val="accent1"/>
          </a:solidFill>
          <a:ln w="19050">
            <a:solidFill>
              <a:schemeClr val="lt1"/>
            </a:solidFill>
          </a:ln>
          <a:effectLst/>
        </c:spPr>
      </c:pivotFmt>
      <c:pivotFmt>
        <c:idx val="506"/>
        <c:spPr>
          <a:solidFill>
            <a:schemeClr val="accent1"/>
          </a:solidFill>
          <a:ln w="19050">
            <a:solidFill>
              <a:schemeClr val="lt1"/>
            </a:solidFill>
          </a:ln>
          <a:effectLst/>
        </c:spPr>
      </c:pivotFmt>
      <c:pivotFmt>
        <c:idx val="507"/>
        <c:spPr>
          <a:solidFill>
            <a:schemeClr val="accent1"/>
          </a:solidFill>
          <a:ln w="19050">
            <a:solidFill>
              <a:schemeClr val="lt1"/>
            </a:solidFill>
          </a:ln>
          <a:effectLst/>
        </c:spPr>
      </c:pivotFmt>
      <c:pivotFmt>
        <c:idx val="508"/>
        <c:spPr>
          <a:solidFill>
            <a:schemeClr val="accent1"/>
          </a:solidFill>
          <a:ln w="19050">
            <a:solidFill>
              <a:schemeClr val="lt1"/>
            </a:solidFill>
          </a:ln>
          <a:effectLst/>
        </c:spPr>
      </c:pivotFmt>
      <c:pivotFmt>
        <c:idx val="509"/>
        <c:spPr>
          <a:solidFill>
            <a:schemeClr val="accent1"/>
          </a:solidFill>
          <a:ln w="19050">
            <a:solidFill>
              <a:schemeClr val="lt1"/>
            </a:solidFill>
          </a:ln>
          <a:effectLst/>
        </c:spPr>
      </c:pivotFmt>
      <c:pivotFmt>
        <c:idx val="510"/>
        <c:spPr>
          <a:solidFill>
            <a:schemeClr val="accent1"/>
          </a:solidFill>
          <a:ln w="19050">
            <a:solidFill>
              <a:schemeClr val="lt1"/>
            </a:solidFill>
          </a:ln>
          <a:effectLst/>
        </c:spPr>
      </c:pivotFmt>
      <c:pivotFmt>
        <c:idx val="511"/>
        <c:spPr>
          <a:solidFill>
            <a:schemeClr val="accent1"/>
          </a:solidFill>
          <a:ln w="19050">
            <a:solidFill>
              <a:schemeClr val="lt1"/>
            </a:solidFill>
          </a:ln>
          <a:effectLst/>
        </c:spPr>
        <c:marker>
          <c:symbol val="none"/>
        </c:marker>
      </c:pivotFmt>
      <c:pivotFmt>
        <c:idx val="512"/>
        <c:spPr>
          <a:solidFill>
            <a:schemeClr val="accent1"/>
          </a:solidFill>
          <a:ln w="19050">
            <a:solidFill>
              <a:schemeClr val="lt1"/>
            </a:solidFill>
          </a:ln>
          <a:effectLst/>
        </c:spPr>
      </c:pivotFmt>
      <c:pivotFmt>
        <c:idx val="513"/>
        <c:spPr>
          <a:solidFill>
            <a:schemeClr val="accent1"/>
          </a:solidFill>
          <a:ln w="19050">
            <a:solidFill>
              <a:schemeClr val="lt1"/>
            </a:solidFill>
          </a:ln>
          <a:effectLst/>
        </c:spPr>
      </c:pivotFmt>
      <c:pivotFmt>
        <c:idx val="514"/>
        <c:spPr>
          <a:solidFill>
            <a:schemeClr val="accent1"/>
          </a:solidFill>
          <a:ln w="19050">
            <a:solidFill>
              <a:schemeClr val="lt1"/>
            </a:solidFill>
          </a:ln>
          <a:effectLst/>
        </c:spPr>
      </c:pivotFmt>
      <c:pivotFmt>
        <c:idx val="515"/>
        <c:spPr>
          <a:solidFill>
            <a:schemeClr val="accent1"/>
          </a:solidFill>
          <a:ln w="19050">
            <a:solidFill>
              <a:schemeClr val="lt1"/>
            </a:solidFill>
          </a:ln>
          <a:effectLst/>
        </c:spPr>
      </c:pivotFmt>
      <c:pivotFmt>
        <c:idx val="516"/>
        <c:spPr>
          <a:solidFill>
            <a:schemeClr val="accent1"/>
          </a:solidFill>
          <a:ln w="19050">
            <a:solidFill>
              <a:schemeClr val="lt1"/>
            </a:solidFill>
          </a:ln>
          <a:effectLst/>
        </c:spPr>
      </c:pivotFmt>
      <c:pivotFmt>
        <c:idx val="517"/>
        <c:spPr>
          <a:solidFill>
            <a:schemeClr val="accent1"/>
          </a:solidFill>
          <a:ln w="19050">
            <a:solidFill>
              <a:schemeClr val="lt1"/>
            </a:solidFill>
          </a:ln>
          <a:effectLst/>
        </c:spPr>
      </c:pivotFmt>
      <c:pivotFmt>
        <c:idx val="518"/>
        <c:spPr>
          <a:solidFill>
            <a:schemeClr val="accent1"/>
          </a:solidFill>
          <a:ln w="19050">
            <a:solidFill>
              <a:schemeClr val="lt1"/>
            </a:solidFill>
          </a:ln>
          <a:effectLst/>
        </c:spPr>
      </c:pivotFmt>
      <c:pivotFmt>
        <c:idx val="519"/>
        <c:spPr>
          <a:solidFill>
            <a:schemeClr val="accent1"/>
          </a:solidFill>
          <a:ln w="19050">
            <a:solidFill>
              <a:schemeClr val="lt1"/>
            </a:solidFill>
          </a:ln>
          <a:effectLst/>
        </c:spPr>
      </c:pivotFmt>
      <c:pivotFmt>
        <c:idx val="520"/>
        <c:spPr>
          <a:solidFill>
            <a:schemeClr val="accent1"/>
          </a:solidFill>
          <a:ln w="19050">
            <a:solidFill>
              <a:schemeClr val="lt1"/>
            </a:solidFill>
          </a:ln>
          <a:effectLst/>
        </c:spPr>
      </c:pivotFmt>
      <c:pivotFmt>
        <c:idx val="521"/>
        <c:spPr>
          <a:solidFill>
            <a:schemeClr val="accent1"/>
          </a:solidFill>
          <a:ln w="19050">
            <a:solidFill>
              <a:schemeClr val="lt1"/>
            </a:solidFill>
          </a:ln>
          <a:effectLst/>
        </c:spPr>
      </c:pivotFmt>
      <c:pivotFmt>
        <c:idx val="522"/>
        <c:spPr>
          <a:solidFill>
            <a:schemeClr val="accent1"/>
          </a:solidFill>
          <a:ln w="19050">
            <a:solidFill>
              <a:schemeClr val="lt1"/>
            </a:solidFill>
          </a:ln>
          <a:effectLst/>
        </c:spPr>
      </c:pivotFmt>
      <c:pivotFmt>
        <c:idx val="523"/>
        <c:spPr>
          <a:solidFill>
            <a:schemeClr val="accent1"/>
          </a:solidFill>
          <a:ln w="19050">
            <a:solidFill>
              <a:schemeClr val="lt1"/>
            </a:solidFill>
          </a:ln>
          <a:effectLst/>
        </c:spPr>
      </c:pivotFmt>
      <c:pivotFmt>
        <c:idx val="524"/>
        <c:spPr>
          <a:solidFill>
            <a:schemeClr val="accent1"/>
          </a:solidFill>
          <a:ln w="19050">
            <a:solidFill>
              <a:schemeClr val="lt1"/>
            </a:solidFill>
          </a:ln>
          <a:effectLst/>
        </c:spPr>
      </c:pivotFmt>
      <c:pivotFmt>
        <c:idx val="525"/>
        <c:spPr>
          <a:solidFill>
            <a:schemeClr val="accent1"/>
          </a:solidFill>
          <a:ln w="19050">
            <a:solidFill>
              <a:schemeClr val="lt1"/>
            </a:solidFill>
          </a:ln>
          <a:effectLst/>
        </c:spPr>
      </c:pivotFmt>
      <c:pivotFmt>
        <c:idx val="526"/>
        <c:spPr>
          <a:solidFill>
            <a:schemeClr val="accent1"/>
          </a:solidFill>
          <a:ln w="19050">
            <a:solidFill>
              <a:schemeClr val="lt1"/>
            </a:solidFill>
          </a:ln>
          <a:effectLst/>
        </c:spPr>
      </c:pivotFmt>
      <c:pivotFmt>
        <c:idx val="527"/>
        <c:spPr>
          <a:solidFill>
            <a:schemeClr val="accent1"/>
          </a:solidFill>
          <a:ln w="19050">
            <a:solidFill>
              <a:schemeClr val="lt1"/>
            </a:solidFill>
          </a:ln>
          <a:effectLst/>
        </c:spPr>
        <c:marker>
          <c:symbol val="none"/>
        </c:marker>
      </c:pivotFmt>
      <c:pivotFmt>
        <c:idx val="528"/>
        <c:spPr>
          <a:solidFill>
            <a:schemeClr val="accent1"/>
          </a:solidFill>
          <a:ln w="19050">
            <a:solidFill>
              <a:schemeClr val="lt1"/>
            </a:solidFill>
          </a:ln>
          <a:effectLst/>
        </c:spPr>
      </c:pivotFmt>
      <c:pivotFmt>
        <c:idx val="529"/>
        <c:spPr>
          <a:solidFill>
            <a:schemeClr val="accent1"/>
          </a:solidFill>
          <a:ln w="19050">
            <a:solidFill>
              <a:schemeClr val="lt1"/>
            </a:solidFill>
          </a:ln>
          <a:effectLst/>
        </c:spPr>
      </c:pivotFmt>
      <c:pivotFmt>
        <c:idx val="530"/>
        <c:spPr>
          <a:solidFill>
            <a:schemeClr val="accent1"/>
          </a:solidFill>
          <a:ln w="19050">
            <a:solidFill>
              <a:schemeClr val="lt1"/>
            </a:solidFill>
          </a:ln>
          <a:effectLst/>
        </c:spPr>
      </c:pivotFmt>
      <c:pivotFmt>
        <c:idx val="531"/>
        <c:spPr>
          <a:solidFill>
            <a:schemeClr val="accent1"/>
          </a:solidFill>
          <a:ln w="19050">
            <a:solidFill>
              <a:schemeClr val="lt1"/>
            </a:solidFill>
          </a:ln>
          <a:effectLst/>
        </c:spPr>
      </c:pivotFmt>
      <c:pivotFmt>
        <c:idx val="532"/>
        <c:spPr>
          <a:solidFill>
            <a:schemeClr val="accent1"/>
          </a:solidFill>
          <a:ln w="19050">
            <a:solidFill>
              <a:schemeClr val="lt1"/>
            </a:solidFill>
          </a:ln>
          <a:effectLst/>
        </c:spPr>
      </c:pivotFmt>
      <c:pivotFmt>
        <c:idx val="533"/>
        <c:spPr>
          <a:solidFill>
            <a:schemeClr val="accent1"/>
          </a:solidFill>
          <a:ln w="19050">
            <a:solidFill>
              <a:schemeClr val="lt1"/>
            </a:solidFill>
          </a:ln>
          <a:effectLst/>
        </c:spPr>
      </c:pivotFmt>
      <c:pivotFmt>
        <c:idx val="534"/>
        <c:spPr>
          <a:solidFill>
            <a:schemeClr val="accent1"/>
          </a:solidFill>
          <a:ln w="19050">
            <a:solidFill>
              <a:schemeClr val="lt1"/>
            </a:solidFill>
          </a:ln>
          <a:effectLst/>
        </c:spPr>
      </c:pivotFmt>
      <c:pivotFmt>
        <c:idx val="535"/>
        <c:spPr>
          <a:solidFill>
            <a:schemeClr val="accent1"/>
          </a:solidFill>
          <a:ln w="19050">
            <a:solidFill>
              <a:schemeClr val="lt1"/>
            </a:solidFill>
          </a:ln>
          <a:effectLst/>
        </c:spPr>
      </c:pivotFmt>
      <c:pivotFmt>
        <c:idx val="536"/>
        <c:spPr>
          <a:solidFill>
            <a:schemeClr val="accent1"/>
          </a:solidFill>
          <a:ln w="19050">
            <a:solidFill>
              <a:schemeClr val="lt1"/>
            </a:solidFill>
          </a:ln>
          <a:effectLst/>
        </c:spPr>
      </c:pivotFmt>
      <c:pivotFmt>
        <c:idx val="537"/>
        <c:spPr>
          <a:solidFill>
            <a:schemeClr val="accent1"/>
          </a:solidFill>
          <a:ln w="19050">
            <a:solidFill>
              <a:schemeClr val="lt1"/>
            </a:solidFill>
          </a:ln>
          <a:effectLst/>
        </c:spPr>
      </c:pivotFmt>
      <c:pivotFmt>
        <c:idx val="538"/>
        <c:spPr>
          <a:solidFill>
            <a:schemeClr val="accent1"/>
          </a:solidFill>
          <a:ln w="19050">
            <a:solidFill>
              <a:schemeClr val="lt1"/>
            </a:solidFill>
          </a:ln>
          <a:effectLst/>
        </c:spPr>
      </c:pivotFmt>
      <c:pivotFmt>
        <c:idx val="539"/>
        <c:spPr>
          <a:solidFill>
            <a:schemeClr val="accent1"/>
          </a:solidFill>
          <a:ln w="19050">
            <a:solidFill>
              <a:schemeClr val="lt1"/>
            </a:solidFill>
          </a:ln>
          <a:effectLst/>
        </c:spPr>
      </c:pivotFmt>
      <c:pivotFmt>
        <c:idx val="540"/>
        <c:spPr>
          <a:solidFill>
            <a:schemeClr val="accent1"/>
          </a:solidFill>
          <a:ln w="19050">
            <a:solidFill>
              <a:schemeClr val="lt1"/>
            </a:solidFill>
          </a:ln>
          <a:effectLst/>
        </c:spPr>
      </c:pivotFmt>
      <c:pivotFmt>
        <c:idx val="541"/>
        <c:spPr>
          <a:solidFill>
            <a:schemeClr val="accent1"/>
          </a:solidFill>
          <a:ln w="19050">
            <a:solidFill>
              <a:schemeClr val="lt1"/>
            </a:solidFill>
          </a:ln>
          <a:effectLst/>
        </c:spPr>
      </c:pivotFmt>
      <c:pivotFmt>
        <c:idx val="542"/>
        <c:spPr>
          <a:solidFill>
            <a:schemeClr val="accent1"/>
          </a:solidFill>
          <a:ln w="19050">
            <a:solidFill>
              <a:schemeClr val="lt1"/>
            </a:solidFill>
          </a:ln>
          <a:effectLst/>
        </c:spPr>
      </c:pivotFmt>
      <c:pivotFmt>
        <c:idx val="543"/>
        <c:spPr>
          <a:solidFill>
            <a:schemeClr val="accent1"/>
          </a:solidFill>
          <a:ln w="19050">
            <a:solidFill>
              <a:schemeClr val="lt1"/>
            </a:solidFill>
          </a:ln>
          <a:effectLst/>
        </c:spPr>
        <c:marker>
          <c:symbol val="none"/>
        </c:marker>
      </c:pivotFmt>
      <c:pivotFmt>
        <c:idx val="544"/>
        <c:spPr>
          <a:solidFill>
            <a:schemeClr val="accent1"/>
          </a:solidFill>
          <a:ln w="19050">
            <a:solidFill>
              <a:schemeClr val="lt1"/>
            </a:solidFill>
          </a:ln>
          <a:effectLst/>
        </c:spPr>
      </c:pivotFmt>
      <c:pivotFmt>
        <c:idx val="545"/>
        <c:spPr>
          <a:solidFill>
            <a:schemeClr val="accent1"/>
          </a:solidFill>
          <a:ln w="19050">
            <a:solidFill>
              <a:schemeClr val="lt1"/>
            </a:solidFill>
          </a:ln>
          <a:effectLst/>
        </c:spPr>
      </c:pivotFmt>
      <c:pivotFmt>
        <c:idx val="546"/>
        <c:spPr>
          <a:solidFill>
            <a:schemeClr val="accent1"/>
          </a:solidFill>
          <a:ln w="19050">
            <a:solidFill>
              <a:schemeClr val="lt1"/>
            </a:solidFill>
          </a:ln>
          <a:effectLst/>
        </c:spPr>
      </c:pivotFmt>
      <c:pivotFmt>
        <c:idx val="547"/>
        <c:spPr>
          <a:solidFill>
            <a:schemeClr val="accent1"/>
          </a:solidFill>
          <a:ln w="19050">
            <a:solidFill>
              <a:schemeClr val="lt1"/>
            </a:solidFill>
          </a:ln>
          <a:effectLst/>
        </c:spPr>
      </c:pivotFmt>
      <c:pivotFmt>
        <c:idx val="548"/>
        <c:spPr>
          <a:solidFill>
            <a:schemeClr val="accent1"/>
          </a:solidFill>
          <a:ln w="19050">
            <a:solidFill>
              <a:schemeClr val="lt1"/>
            </a:solidFill>
          </a:ln>
          <a:effectLst/>
        </c:spPr>
      </c:pivotFmt>
      <c:pivotFmt>
        <c:idx val="549"/>
        <c:spPr>
          <a:solidFill>
            <a:schemeClr val="accent1"/>
          </a:solidFill>
          <a:ln w="19050">
            <a:solidFill>
              <a:schemeClr val="lt1"/>
            </a:solidFill>
          </a:ln>
          <a:effectLst/>
        </c:spPr>
      </c:pivotFmt>
      <c:pivotFmt>
        <c:idx val="550"/>
        <c:spPr>
          <a:solidFill>
            <a:schemeClr val="accent1"/>
          </a:solidFill>
          <a:ln w="19050">
            <a:solidFill>
              <a:schemeClr val="lt1"/>
            </a:solidFill>
          </a:ln>
          <a:effectLst/>
        </c:spPr>
      </c:pivotFmt>
      <c:pivotFmt>
        <c:idx val="551"/>
        <c:spPr>
          <a:solidFill>
            <a:schemeClr val="accent1"/>
          </a:solidFill>
          <a:ln w="19050">
            <a:solidFill>
              <a:schemeClr val="lt1"/>
            </a:solidFill>
          </a:ln>
          <a:effectLst/>
        </c:spPr>
      </c:pivotFmt>
      <c:pivotFmt>
        <c:idx val="552"/>
        <c:spPr>
          <a:solidFill>
            <a:schemeClr val="accent1"/>
          </a:solidFill>
          <a:ln w="19050">
            <a:solidFill>
              <a:schemeClr val="lt1"/>
            </a:solidFill>
          </a:ln>
          <a:effectLst/>
        </c:spPr>
      </c:pivotFmt>
      <c:pivotFmt>
        <c:idx val="553"/>
        <c:spPr>
          <a:solidFill>
            <a:schemeClr val="accent1"/>
          </a:solidFill>
          <a:ln w="19050">
            <a:solidFill>
              <a:schemeClr val="lt1"/>
            </a:solidFill>
          </a:ln>
          <a:effectLst/>
        </c:spPr>
      </c:pivotFmt>
      <c:pivotFmt>
        <c:idx val="554"/>
        <c:spPr>
          <a:solidFill>
            <a:schemeClr val="accent1"/>
          </a:solidFill>
          <a:ln w="19050">
            <a:solidFill>
              <a:schemeClr val="lt1"/>
            </a:solidFill>
          </a:ln>
          <a:effectLst/>
        </c:spPr>
      </c:pivotFmt>
      <c:pivotFmt>
        <c:idx val="555"/>
        <c:spPr>
          <a:solidFill>
            <a:schemeClr val="accent1"/>
          </a:solidFill>
          <a:ln w="19050">
            <a:solidFill>
              <a:schemeClr val="lt1"/>
            </a:solidFill>
          </a:ln>
          <a:effectLst/>
        </c:spPr>
      </c:pivotFmt>
      <c:pivotFmt>
        <c:idx val="556"/>
        <c:spPr>
          <a:solidFill>
            <a:schemeClr val="accent1"/>
          </a:solidFill>
          <a:ln w="19050">
            <a:solidFill>
              <a:schemeClr val="lt1"/>
            </a:solidFill>
          </a:ln>
          <a:effectLst/>
        </c:spPr>
      </c:pivotFmt>
      <c:pivotFmt>
        <c:idx val="557"/>
        <c:spPr>
          <a:solidFill>
            <a:schemeClr val="accent1"/>
          </a:solidFill>
          <a:ln w="19050">
            <a:solidFill>
              <a:schemeClr val="lt1"/>
            </a:solidFill>
          </a:ln>
          <a:effectLst/>
        </c:spPr>
      </c:pivotFmt>
      <c:pivotFmt>
        <c:idx val="558"/>
        <c:spPr>
          <a:solidFill>
            <a:schemeClr val="accent1"/>
          </a:solidFill>
          <a:ln w="19050">
            <a:solidFill>
              <a:schemeClr val="lt1"/>
            </a:solidFill>
          </a:ln>
          <a:effectLst/>
        </c:spPr>
      </c:pivotFmt>
      <c:pivotFmt>
        <c:idx val="559"/>
        <c:spPr>
          <a:solidFill>
            <a:schemeClr val="accent1"/>
          </a:solidFill>
          <a:ln w="19050">
            <a:solidFill>
              <a:schemeClr val="lt1"/>
            </a:solidFill>
          </a:ln>
          <a:effectLst/>
        </c:spPr>
        <c:marker>
          <c:symbol val="none"/>
        </c:marker>
      </c:pivotFmt>
      <c:pivotFmt>
        <c:idx val="560"/>
        <c:spPr>
          <a:solidFill>
            <a:schemeClr val="accent1"/>
          </a:solidFill>
          <a:ln w="19050">
            <a:solidFill>
              <a:schemeClr val="lt1"/>
            </a:solidFill>
          </a:ln>
          <a:effectLst/>
        </c:spPr>
      </c:pivotFmt>
      <c:pivotFmt>
        <c:idx val="561"/>
        <c:spPr>
          <a:solidFill>
            <a:schemeClr val="accent1"/>
          </a:solidFill>
          <a:ln w="19050">
            <a:solidFill>
              <a:schemeClr val="lt1"/>
            </a:solidFill>
          </a:ln>
          <a:effectLst/>
        </c:spPr>
      </c:pivotFmt>
      <c:pivotFmt>
        <c:idx val="562"/>
        <c:spPr>
          <a:solidFill>
            <a:schemeClr val="accent1"/>
          </a:solidFill>
          <a:ln w="19050">
            <a:solidFill>
              <a:schemeClr val="lt1"/>
            </a:solidFill>
          </a:ln>
          <a:effectLst/>
        </c:spPr>
      </c:pivotFmt>
      <c:pivotFmt>
        <c:idx val="563"/>
        <c:spPr>
          <a:solidFill>
            <a:schemeClr val="accent1"/>
          </a:solidFill>
          <a:ln w="19050">
            <a:solidFill>
              <a:schemeClr val="lt1"/>
            </a:solidFill>
          </a:ln>
          <a:effectLst/>
        </c:spPr>
      </c:pivotFmt>
      <c:pivotFmt>
        <c:idx val="564"/>
        <c:spPr>
          <a:solidFill>
            <a:schemeClr val="accent1"/>
          </a:solidFill>
          <a:ln w="19050">
            <a:solidFill>
              <a:schemeClr val="lt1"/>
            </a:solidFill>
          </a:ln>
          <a:effectLst/>
        </c:spPr>
      </c:pivotFmt>
      <c:pivotFmt>
        <c:idx val="565"/>
        <c:spPr>
          <a:solidFill>
            <a:schemeClr val="accent1"/>
          </a:solidFill>
          <a:ln w="19050">
            <a:solidFill>
              <a:schemeClr val="lt1"/>
            </a:solidFill>
          </a:ln>
          <a:effectLst/>
        </c:spPr>
      </c:pivotFmt>
      <c:pivotFmt>
        <c:idx val="566"/>
        <c:spPr>
          <a:solidFill>
            <a:schemeClr val="accent1"/>
          </a:solidFill>
          <a:ln w="19050">
            <a:solidFill>
              <a:schemeClr val="lt1"/>
            </a:solidFill>
          </a:ln>
          <a:effectLst/>
        </c:spPr>
      </c:pivotFmt>
      <c:pivotFmt>
        <c:idx val="567"/>
        <c:spPr>
          <a:solidFill>
            <a:schemeClr val="accent1"/>
          </a:solidFill>
          <a:ln w="19050">
            <a:solidFill>
              <a:schemeClr val="lt1"/>
            </a:solidFill>
          </a:ln>
          <a:effectLst/>
        </c:spPr>
      </c:pivotFmt>
      <c:pivotFmt>
        <c:idx val="568"/>
        <c:spPr>
          <a:solidFill>
            <a:schemeClr val="accent1"/>
          </a:solidFill>
          <a:ln w="19050">
            <a:solidFill>
              <a:schemeClr val="lt1"/>
            </a:solidFill>
          </a:ln>
          <a:effectLst/>
        </c:spPr>
      </c:pivotFmt>
      <c:pivotFmt>
        <c:idx val="569"/>
        <c:spPr>
          <a:solidFill>
            <a:schemeClr val="accent1"/>
          </a:solidFill>
          <a:ln w="19050">
            <a:solidFill>
              <a:schemeClr val="lt1"/>
            </a:solidFill>
          </a:ln>
          <a:effectLst/>
        </c:spPr>
      </c:pivotFmt>
      <c:pivotFmt>
        <c:idx val="570"/>
        <c:spPr>
          <a:solidFill>
            <a:schemeClr val="accent1"/>
          </a:solidFill>
          <a:ln w="19050">
            <a:solidFill>
              <a:schemeClr val="lt1"/>
            </a:solidFill>
          </a:ln>
          <a:effectLst/>
        </c:spPr>
      </c:pivotFmt>
      <c:pivotFmt>
        <c:idx val="571"/>
        <c:spPr>
          <a:solidFill>
            <a:schemeClr val="accent1"/>
          </a:solidFill>
          <a:ln w="19050">
            <a:solidFill>
              <a:schemeClr val="lt1"/>
            </a:solidFill>
          </a:ln>
          <a:effectLst/>
        </c:spPr>
      </c:pivotFmt>
      <c:pivotFmt>
        <c:idx val="572"/>
        <c:spPr>
          <a:solidFill>
            <a:schemeClr val="accent1"/>
          </a:solidFill>
          <a:ln w="19050">
            <a:solidFill>
              <a:schemeClr val="lt1"/>
            </a:solidFill>
          </a:ln>
          <a:effectLst/>
        </c:spPr>
      </c:pivotFmt>
      <c:pivotFmt>
        <c:idx val="573"/>
        <c:spPr>
          <a:solidFill>
            <a:schemeClr val="accent1"/>
          </a:solidFill>
          <a:ln w="19050">
            <a:solidFill>
              <a:schemeClr val="lt1"/>
            </a:solidFill>
          </a:ln>
          <a:effectLst/>
        </c:spPr>
      </c:pivotFmt>
      <c:pivotFmt>
        <c:idx val="574"/>
        <c:spPr>
          <a:solidFill>
            <a:schemeClr val="accent1"/>
          </a:solidFill>
          <a:ln w="19050">
            <a:solidFill>
              <a:schemeClr val="lt1"/>
            </a:solidFill>
          </a:ln>
          <a:effectLst/>
        </c:spPr>
      </c:pivotFmt>
      <c:pivotFmt>
        <c:idx val="575"/>
        <c:spPr>
          <a:solidFill>
            <a:schemeClr val="accent1"/>
          </a:solidFill>
          <a:ln w="19050">
            <a:solidFill>
              <a:schemeClr val="lt1"/>
            </a:solidFill>
          </a:ln>
          <a:effectLst/>
        </c:spPr>
        <c:marker>
          <c:symbol val="none"/>
        </c:marker>
      </c:pivotFmt>
      <c:pivotFmt>
        <c:idx val="576"/>
        <c:spPr>
          <a:solidFill>
            <a:schemeClr val="accent1"/>
          </a:solidFill>
          <a:ln w="19050">
            <a:solidFill>
              <a:schemeClr val="lt1"/>
            </a:solidFill>
          </a:ln>
          <a:effectLst/>
        </c:spPr>
      </c:pivotFmt>
      <c:pivotFmt>
        <c:idx val="577"/>
        <c:spPr>
          <a:solidFill>
            <a:schemeClr val="accent1"/>
          </a:solidFill>
          <a:ln w="19050">
            <a:solidFill>
              <a:schemeClr val="lt1"/>
            </a:solidFill>
          </a:ln>
          <a:effectLst/>
        </c:spPr>
      </c:pivotFmt>
      <c:pivotFmt>
        <c:idx val="578"/>
        <c:spPr>
          <a:solidFill>
            <a:schemeClr val="accent1"/>
          </a:solidFill>
          <a:ln w="19050">
            <a:solidFill>
              <a:schemeClr val="lt1"/>
            </a:solidFill>
          </a:ln>
          <a:effectLst/>
        </c:spPr>
      </c:pivotFmt>
      <c:pivotFmt>
        <c:idx val="579"/>
        <c:spPr>
          <a:solidFill>
            <a:schemeClr val="accent1"/>
          </a:solidFill>
          <a:ln w="19050">
            <a:solidFill>
              <a:schemeClr val="lt1"/>
            </a:solidFill>
          </a:ln>
          <a:effectLst/>
        </c:spPr>
      </c:pivotFmt>
      <c:pivotFmt>
        <c:idx val="580"/>
        <c:spPr>
          <a:solidFill>
            <a:schemeClr val="accent1"/>
          </a:solidFill>
          <a:ln w="19050">
            <a:solidFill>
              <a:schemeClr val="lt1"/>
            </a:solidFill>
          </a:ln>
          <a:effectLst/>
        </c:spPr>
      </c:pivotFmt>
      <c:pivotFmt>
        <c:idx val="581"/>
        <c:spPr>
          <a:solidFill>
            <a:schemeClr val="accent1"/>
          </a:solidFill>
          <a:ln w="19050">
            <a:solidFill>
              <a:schemeClr val="lt1"/>
            </a:solidFill>
          </a:ln>
          <a:effectLst/>
        </c:spPr>
      </c:pivotFmt>
      <c:pivotFmt>
        <c:idx val="582"/>
        <c:spPr>
          <a:solidFill>
            <a:schemeClr val="accent1"/>
          </a:solidFill>
          <a:ln w="19050">
            <a:solidFill>
              <a:schemeClr val="lt1"/>
            </a:solidFill>
          </a:ln>
          <a:effectLst/>
        </c:spPr>
      </c:pivotFmt>
      <c:pivotFmt>
        <c:idx val="583"/>
        <c:spPr>
          <a:solidFill>
            <a:schemeClr val="accent1"/>
          </a:solidFill>
          <a:ln w="19050">
            <a:solidFill>
              <a:schemeClr val="lt1"/>
            </a:solidFill>
          </a:ln>
          <a:effectLst/>
        </c:spPr>
      </c:pivotFmt>
      <c:pivotFmt>
        <c:idx val="584"/>
        <c:spPr>
          <a:solidFill>
            <a:schemeClr val="accent1"/>
          </a:solidFill>
          <a:ln w="19050">
            <a:solidFill>
              <a:schemeClr val="lt1"/>
            </a:solidFill>
          </a:ln>
          <a:effectLst/>
        </c:spPr>
      </c:pivotFmt>
      <c:pivotFmt>
        <c:idx val="585"/>
        <c:spPr>
          <a:solidFill>
            <a:schemeClr val="accent1"/>
          </a:solidFill>
          <a:ln w="19050">
            <a:solidFill>
              <a:schemeClr val="lt1"/>
            </a:solidFill>
          </a:ln>
          <a:effectLst/>
        </c:spPr>
      </c:pivotFmt>
      <c:pivotFmt>
        <c:idx val="586"/>
        <c:spPr>
          <a:solidFill>
            <a:schemeClr val="accent1"/>
          </a:solidFill>
          <a:ln w="19050">
            <a:solidFill>
              <a:schemeClr val="lt1"/>
            </a:solidFill>
          </a:ln>
          <a:effectLst/>
        </c:spPr>
      </c:pivotFmt>
      <c:pivotFmt>
        <c:idx val="587"/>
        <c:spPr>
          <a:solidFill>
            <a:schemeClr val="accent1"/>
          </a:solidFill>
          <a:ln w="19050">
            <a:solidFill>
              <a:schemeClr val="lt1"/>
            </a:solidFill>
          </a:ln>
          <a:effectLst/>
        </c:spPr>
      </c:pivotFmt>
      <c:pivotFmt>
        <c:idx val="588"/>
        <c:spPr>
          <a:solidFill>
            <a:schemeClr val="accent1"/>
          </a:solidFill>
          <a:ln w="19050">
            <a:solidFill>
              <a:schemeClr val="lt1"/>
            </a:solidFill>
          </a:ln>
          <a:effectLst/>
        </c:spPr>
      </c:pivotFmt>
      <c:pivotFmt>
        <c:idx val="589"/>
        <c:spPr>
          <a:solidFill>
            <a:schemeClr val="accent1"/>
          </a:solidFill>
          <a:ln w="19050">
            <a:solidFill>
              <a:schemeClr val="lt1"/>
            </a:solidFill>
          </a:ln>
          <a:effectLst/>
        </c:spPr>
      </c:pivotFmt>
      <c:pivotFmt>
        <c:idx val="590"/>
        <c:spPr>
          <a:solidFill>
            <a:schemeClr val="accent1"/>
          </a:solidFill>
          <a:ln w="19050">
            <a:solidFill>
              <a:schemeClr val="lt1"/>
            </a:solidFill>
          </a:ln>
          <a:effectLst/>
        </c:spPr>
      </c:pivotFmt>
      <c:pivotFmt>
        <c:idx val="591"/>
        <c:spPr>
          <a:solidFill>
            <a:schemeClr val="accent1"/>
          </a:solidFill>
          <a:ln w="19050">
            <a:solidFill>
              <a:schemeClr val="lt1"/>
            </a:solidFill>
          </a:ln>
          <a:effectLst/>
        </c:spPr>
        <c:marker>
          <c:symbol val="none"/>
        </c:marker>
      </c:pivotFmt>
      <c:pivotFmt>
        <c:idx val="592"/>
        <c:spPr>
          <a:solidFill>
            <a:schemeClr val="accent1"/>
          </a:solidFill>
          <a:ln w="19050">
            <a:solidFill>
              <a:schemeClr val="lt1"/>
            </a:solidFill>
          </a:ln>
          <a:effectLst/>
        </c:spPr>
      </c:pivotFmt>
      <c:pivotFmt>
        <c:idx val="593"/>
        <c:spPr>
          <a:solidFill>
            <a:schemeClr val="accent1"/>
          </a:solidFill>
          <a:ln w="19050">
            <a:solidFill>
              <a:schemeClr val="lt1"/>
            </a:solidFill>
          </a:ln>
          <a:effectLst/>
        </c:spPr>
      </c:pivotFmt>
      <c:pivotFmt>
        <c:idx val="594"/>
        <c:spPr>
          <a:solidFill>
            <a:schemeClr val="accent1"/>
          </a:solidFill>
          <a:ln w="19050">
            <a:solidFill>
              <a:schemeClr val="lt1"/>
            </a:solidFill>
          </a:ln>
          <a:effectLst/>
        </c:spPr>
      </c:pivotFmt>
      <c:pivotFmt>
        <c:idx val="595"/>
        <c:spPr>
          <a:solidFill>
            <a:schemeClr val="accent1"/>
          </a:solidFill>
          <a:ln w="19050">
            <a:solidFill>
              <a:schemeClr val="lt1"/>
            </a:solidFill>
          </a:ln>
          <a:effectLst/>
        </c:spPr>
      </c:pivotFmt>
      <c:pivotFmt>
        <c:idx val="596"/>
        <c:spPr>
          <a:solidFill>
            <a:schemeClr val="accent1"/>
          </a:solidFill>
          <a:ln w="19050">
            <a:solidFill>
              <a:schemeClr val="lt1"/>
            </a:solidFill>
          </a:ln>
          <a:effectLst/>
        </c:spPr>
      </c:pivotFmt>
      <c:pivotFmt>
        <c:idx val="597"/>
        <c:spPr>
          <a:solidFill>
            <a:schemeClr val="accent1"/>
          </a:solidFill>
          <a:ln w="19050">
            <a:solidFill>
              <a:schemeClr val="lt1"/>
            </a:solidFill>
          </a:ln>
          <a:effectLst/>
        </c:spPr>
      </c:pivotFmt>
      <c:pivotFmt>
        <c:idx val="598"/>
        <c:spPr>
          <a:solidFill>
            <a:schemeClr val="accent1"/>
          </a:solidFill>
          <a:ln w="19050">
            <a:solidFill>
              <a:schemeClr val="lt1"/>
            </a:solidFill>
          </a:ln>
          <a:effectLst/>
        </c:spPr>
      </c:pivotFmt>
      <c:pivotFmt>
        <c:idx val="599"/>
        <c:spPr>
          <a:solidFill>
            <a:schemeClr val="accent1"/>
          </a:solidFill>
          <a:ln w="19050">
            <a:solidFill>
              <a:schemeClr val="lt1"/>
            </a:solidFill>
          </a:ln>
          <a:effectLst/>
        </c:spPr>
      </c:pivotFmt>
      <c:pivotFmt>
        <c:idx val="600"/>
        <c:spPr>
          <a:solidFill>
            <a:schemeClr val="accent1"/>
          </a:solidFill>
          <a:ln w="19050">
            <a:solidFill>
              <a:schemeClr val="lt1"/>
            </a:solidFill>
          </a:ln>
          <a:effectLst/>
        </c:spPr>
      </c:pivotFmt>
      <c:pivotFmt>
        <c:idx val="601"/>
        <c:spPr>
          <a:solidFill>
            <a:schemeClr val="accent1"/>
          </a:solidFill>
          <a:ln w="19050">
            <a:solidFill>
              <a:schemeClr val="lt1"/>
            </a:solidFill>
          </a:ln>
          <a:effectLst/>
        </c:spPr>
      </c:pivotFmt>
      <c:pivotFmt>
        <c:idx val="602"/>
        <c:spPr>
          <a:solidFill>
            <a:schemeClr val="accent1"/>
          </a:solidFill>
          <a:ln w="19050">
            <a:solidFill>
              <a:schemeClr val="lt1"/>
            </a:solidFill>
          </a:ln>
          <a:effectLst/>
        </c:spPr>
      </c:pivotFmt>
      <c:pivotFmt>
        <c:idx val="603"/>
        <c:spPr>
          <a:solidFill>
            <a:schemeClr val="accent1"/>
          </a:solidFill>
          <a:ln w="19050">
            <a:solidFill>
              <a:schemeClr val="lt1"/>
            </a:solidFill>
          </a:ln>
          <a:effectLst/>
        </c:spPr>
      </c:pivotFmt>
      <c:pivotFmt>
        <c:idx val="604"/>
        <c:spPr>
          <a:solidFill>
            <a:schemeClr val="accent1"/>
          </a:solidFill>
          <a:ln w="19050">
            <a:solidFill>
              <a:schemeClr val="lt1"/>
            </a:solidFill>
          </a:ln>
          <a:effectLst/>
        </c:spPr>
      </c:pivotFmt>
      <c:pivotFmt>
        <c:idx val="605"/>
        <c:spPr>
          <a:solidFill>
            <a:schemeClr val="accent1"/>
          </a:solidFill>
          <a:ln w="19050">
            <a:solidFill>
              <a:schemeClr val="lt1"/>
            </a:solidFill>
          </a:ln>
          <a:effectLst/>
        </c:spPr>
      </c:pivotFmt>
      <c:pivotFmt>
        <c:idx val="606"/>
        <c:spPr>
          <a:solidFill>
            <a:schemeClr val="accent1"/>
          </a:solidFill>
          <a:ln w="19050">
            <a:solidFill>
              <a:schemeClr val="lt1"/>
            </a:solidFill>
          </a:ln>
          <a:effectLst/>
        </c:spPr>
      </c:pivotFmt>
      <c:pivotFmt>
        <c:idx val="607"/>
        <c:spPr>
          <a:solidFill>
            <a:schemeClr val="accent1"/>
          </a:solidFill>
          <a:ln w="19050">
            <a:solidFill>
              <a:schemeClr val="lt1"/>
            </a:solidFill>
          </a:ln>
          <a:effectLst/>
        </c:spPr>
        <c:marker>
          <c:symbol val="none"/>
        </c:marker>
      </c:pivotFmt>
      <c:pivotFmt>
        <c:idx val="608"/>
        <c:spPr>
          <a:solidFill>
            <a:schemeClr val="accent1"/>
          </a:solidFill>
          <a:ln w="19050">
            <a:solidFill>
              <a:schemeClr val="lt1"/>
            </a:solidFill>
          </a:ln>
          <a:effectLst/>
        </c:spPr>
      </c:pivotFmt>
      <c:pivotFmt>
        <c:idx val="609"/>
        <c:spPr>
          <a:solidFill>
            <a:schemeClr val="accent1"/>
          </a:solidFill>
          <a:ln w="19050">
            <a:solidFill>
              <a:schemeClr val="lt1"/>
            </a:solidFill>
          </a:ln>
          <a:effectLst/>
        </c:spPr>
      </c:pivotFmt>
      <c:pivotFmt>
        <c:idx val="610"/>
        <c:spPr>
          <a:solidFill>
            <a:schemeClr val="accent1"/>
          </a:solidFill>
          <a:ln w="19050">
            <a:solidFill>
              <a:schemeClr val="lt1"/>
            </a:solidFill>
          </a:ln>
          <a:effectLst/>
        </c:spPr>
      </c:pivotFmt>
      <c:pivotFmt>
        <c:idx val="611"/>
        <c:spPr>
          <a:solidFill>
            <a:schemeClr val="accent1"/>
          </a:solidFill>
          <a:ln w="19050">
            <a:solidFill>
              <a:schemeClr val="lt1"/>
            </a:solidFill>
          </a:ln>
          <a:effectLst/>
        </c:spPr>
      </c:pivotFmt>
      <c:pivotFmt>
        <c:idx val="612"/>
        <c:spPr>
          <a:solidFill>
            <a:schemeClr val="accent1"/>
          </a:solidFill>
          <a:ln w="19050">
            <a:solidFill>
              <a:schemeClr val="lt1"/>
            </a:solidFill>
          </a:ln>
          <a:effectLst/>
        </c:spPr>
      </c:pivotFmt>
      <c:pivotFmt>
        <c:idx val="613"/>
        <c:spPr>
          <a:solidFill>
            <a:schemeClr val="accent1"/>
          </a:solidFill>
          <a:ln w="19050">
            <a:solidFill>
              <a:schemeClr val="lt1"/>
            </a:solidFill>
          </a:ln>
          <a:effectLst/>
        </c:spPr>
      </c:pivotFmt>
      <c:pivotFmt>
        <c:idx val="614"/>
        <c:spPr>
          <a:solidFill>
            <a:schemeClr val="accent1"/>
          </a:solidFill>
          <a:ln w="19050">
            <a:solidFill>
              <a:schemeClr val="lt1"/>
            </a:solidFill>
          </a:ln>
          <a:effectLst/>
        </c:spPr>
      </c:pivotFmt>
      <c:pivotFmt>
        <c:idx val="615"/>
        <c:spPr>
          <a:solidFill>
            <a:schemeClr val="accent1"/>
          </a:solidFill>
          <a:ln w="19050">
            <a:solidFill>
              <a:schemeClr val="lt1"/>
            </a:solidFill>
          </a:ln>
          <a:effectLst/>
        </c:spPr>
      </c:pivotFmt>
      <c:pivotFmt>
        <c:idx val="616"/>
        <c:spPr>
          <a:solidFill>
            <a:schemeClr val="accent1"/>
          </a:solidFill>
          <a:ln w="19050">
            <a:solidFill>
              <a:schemeClr val="lt1"/>
            </a:solidFill>
          </a:ln>
          <a:effectLst/>
        </c:spPr>
      </c:pivotFmt>
      <c:pivotFmt>
        <c:idx val="617"/>
        <c:spPr>
          <a:solidFill>
            <a:schemeClr val="accent1"/>
          </a:solidFill>
          <a:ln w="19050">
            <a:solidFill>
              <a:schemeClr val="lt1"/>
            </a:solidFill>
          </a:ln>
          <a:effectLst/>
        </c:spPr>
      </c:pivotFmt>
      <c:pivotFmt>
        <c:idx val="618"/>
        <c:spPr>
          <a:solidFill>
            <a:schemeClr val="accent1"/>
          </a:solidFill>
          <a:ln w="19050">
            <a:solidFill>
              <a:schemeClr val="lt1"/>
            </a:solidFill>
          </a:ln>
          <a:effectLst/>
        </c:spPr>
      </c:pivotFmt>
      <c:pivotFmt>
        <c:idx val="619"/>
        <c:spPr>
          <a:solidFill>
            <a:schemeClr val="accent1"/>
          </a:solidFill>
          <a:ln w="19050">
            <a:solidFill>
              <a:schemeClr val="lt1"/>
            </a:solidFill>
          </a:ln>
          <a:effectLst/>
        </c:spPr>
      </c:pivotFmt>
      <c:pivotFmt>
        <c:idx val="620"/>
        <c:spPr>
          <a:solidFill>
            <a:schemeClr val="accent1"/>
          </a:solidFill>
          <a:ln w="19050">
            <a:solidFill>
              <a:schemeClr val="lt1"/>
            </a:solidFill>
          </a:ln>
          <a:effectLst/>
        </c:spPr>
      </c:pivotFmt>
      <c:pivotFmt>
        <c:idx val="621"/>
        <c:spPr>
          <a:solidFill>
            <a:schemeClr val="accent1"/>
          </a:solidFill>
          <a:ln w="19050">
            <a:solidFill>
              <a:schemeClr val="lt1"/>
            </a:solidFill>
          </a:ln>
          <a:effectLst/>
        </c:spPr>
      </c:pivotFmt>
      <c:pivotFmt>
        <c:idx val="622"/>
        <c:spPr>
          <a:solidFill>
            <a:schemeClr val="accent1"/>
          </a:solidFill>
          <a:ln w="19050">
            <a:solidFill>
              <a:schemeClr val="lt1"/>
            </a:solidFill>
          </a:ln>
          <a:effectLst/>
        </c:spPr>
      </c:pivotFmt>
      <c:pivotFmt>
        <c:idx val="623"/>
        <c:spPr>
          <a:solidFill>
            <a:schemeClr val="accent1"/>
          </a:solidFill>
          <a:ln w="19050">
            <a:solidFill>
              <a:schemeClr val="lt1"/>
            </a:solidFill>
          </a:ln>
          <a:effectLst/>
        </c:spPr>
        <c:marker>
          <c:symbol val="none"/>
        </c:marker>
      </c:pivotFmt>
      <c:pivotFmt>
        <c:idx val="624"/>
        <c:spPr>
          <a:solidFill>
            <a:schemeClr val="accent1"/>
          </a:solidFill>
          <a:ln w="19050">
            <a:solidFill>
              <a:schemeClr val="lt1"/>
            </a:solidFill>
          </a:ln>
          <a:effectLst/>
        </c:spPr>
      </c:pivotFmt>
      <c:pivotFmt>
        <c:idx val="625"/>
        <c:spPr>
          <a:solidFill>
            <a:schemeClr val="accent1"/>
          </a:solidFill>
          <a:ln w="19050">
            <a:solidFill>
              <a:schemeClr val="lt1"/>
            </a:solidFill>
          </a:ln>
          <a:effectLst/>
        </c:spPr>
      </c:pivotFmt>
      <c:pivotFmt>
        <c:idx val="626"/>
        <c:spPr>
          <a:solidFill>
            <a:schemeClr val="accent1"/>
          </a:solidFill>
          <a:ln w="19050">
            <a:solidFill>
              <a:schemeClr val="lt1"/>
            </a:solidFill>
          </a:ln>
          <a:effectLst/>
        </c:spPr>
      </c:pivotFmt>
      <c:pivotFmt>
        <c:idx val="627"/>
        <c:spPr>
          <a:solidFill>
            <a:schemeClr val="accent1"/>
          </a:solidFill>
          <a:ln w="19050">
            <a:solidFill>
              <a:schemeClr val="lt1"/>
            </a:solidFill>
          </a:ln>
          <a:effectLst/>
        </c:spPr>
      </c:pivotFmt>
      <c:pivotFmt>
        <c:idx val="628"/>
        <c:spPr>
          <a:solidFill>
            <a:schemeClr val="accent1"/>
          </a:solidFill>
          <a:ln w="19050">
            <a:solidFill>
              <a:schemeClr val="lt1"/>
            </a:solidFill>
          </a:ln>
          <a:effectLst/>
        </c:spPr>
      </c:pivotFmt>
      <c:pivotFmt>
        <c:idx val="629"/>
        <c:spPr>
          <a:solidFill>
            <a:schemeClr val="accent1"/>
          </a:solidFill>
          <a:ln w="19050">
            <a:solidFill>
              <a:schemeClr val="lt1"/>
            </a:solidFill>
          </a:ln>
          <a:effectLst/>
        </c:spPr>
      </c:pivotFmt>
      <c:pivotFmt>
        <c:idx val="630"/>
        <c:spPr>
          <a:solidFill>
            <a:schemeClr val="accent1"/>
          </a:solidFill>
          <a:ln w="19050">
            <a:solidFill>
              <a:schemeClr val="lt1"/>
            </a:solidFill>
          </a:ln>
          <a:effectLst/>
        </c:spPr>
      </c:pivotFmt>
      <c:pivotFmt>
        <c:idx val="631"/>
        <c:spPr>
          <a:solidFill>
            <a:schemeClr val="accent1"/>
          </a:solidFill>
          <a:ln w="19050">
            <a:solidFill>
              <a:schemeClr val="lt1"/>
            </a:solidFill>
          </a:ln>
          <a:effectLst/>
        </c:spPr>
      </c:pivotFmt>
      <c:pivotFmt>
        <c:idx val="632"/>
        <c:spPr>
          <a:solidFill>
            <a:schemeClr val="accent1"/>
          </a:solidFill>
          <a:ln w="19050">
            <a:solidFill>
              <a:schemeClr val="lt1"/>
            </a:solidFill>
          </a:ln>
          <a:effectLst/>
        </c:spPr>
      </c:pivotFmt>
      <c:pivotFmt>
        <c:idx val="633"/>
        <c:spPr>
          <a:solidFill>
            <a:schemeClr val="accent1"/>
          </a:solidFill>
          <a:ln w="19050">
            <a:solidFill>
              <a:schemeClr val="lt1"/>
            </a:solidFill>
          </a:ln>
          <a:effectLst/>
        </c:spPr>
      </c:pivotFmt>
      <c:pivotFmt>
        <c:idx val="634"/>
        <c:spPr>
          <a:solidFill>
            <a:schemeClr val="accent1"/>
          </a:solidFill>
          <a:ln w="19050">
            <a:solidFill>
              <a:schemeClr val="lt1"/>
            </a:solidFill>
          </a:ln>
          <a:effectLst/>
        </c:spPr>
      </c:pivotFmt>
      <c:pivotFmt>
        <c:idx val="635"/>
        <c:spPr>
          <a:solidFill>
            <a:schemeClr val="accent1"/>
          </a:solidFill>
          <a:ln w="19050">
            <a:solidFill>
              <a:schemeClr val="lt1"/>
            </a:solidFill>
          </a:ln>
          <a:effectLst/>
        </c:spPr>
      </c:pivotFmt>
      <c:pivotFmt>
        <c:idx val="636"/>
        <c:spPr>
          <a:solidFill>
            <a:schemeClr val="accent1"/>
          </a:solidFill>
          <a:ln w="19050">
            <a:solidFill>
              <a:schemeClr val="lt1"/>
            </a:solidFill>
          </a:ln>
          <a:effectLst/>
        </c:spPr>
      </c:pivotFmt>
      <c:pivotFmt>
        <c:idx val="637"/>
        <c:spPr>
          <a:solidFill>
            <a:schemeClr val="accent1"/>
          </a:solidFill>
          <a:ln w="19050">
            <a:solidFill>
              <a:schemeClr val="lt1"/>
            </a:solidFill>
          </a:ln>
          <a:effectLst/>
        </c:spPr>
      </c:pivotFmt>
      <c:pivotFmt>
        <c:idx val="638"/>
        <c:spPr>
          <a:solidFill>
            <a:schemeClr val="accent1"/>
          </a:solidFill>
          <a:ln w="19050">
            <a:solidFill>
              <a:schemeClr val="lt1"/>
            </a:solidFill>
          </a:ln>
          <a:effectLst/>
        </c:spPr>
      </c:pivotFmt>
      <c:pivotFmt>
        <c:idx val="639"/>
        <c:spPr>
          <a:solidFill>
            <a:schemeClr val="accent1"/>
          </a:solidFill>
          <a:ln w="19050">
            <a:solidFill>
              <a:schemeClr val="lt1"/>
            </a:solidFill>
          </a:ln>
          <a:effectLst/>
        </c:spPr>
        <c:marker>
          <c:symbol val="none"/>
        </c:marker>
      </c:pivotFmt>
      <c:pivotFmt>
        <c:idx val="640"/>
        <c:spPr>
          <a:solidFill>
            <a:schemeClr val="accent1"/>
          </a:solidFill>
          <a:ln w="19050">
            <a:solidFill>
              <a:schemeClr val="lt1"/>
            </a:solidFill>
          </a:ln>
          <a:effectLst/>
        </c:spPr>
      </c:pivotFmt>
      <c:pivotFmt>
        <c:idx val="641"/>
        <c:spPr>
          <a:solidFill>
            <a:schemeClr val="accent1"/>
          </a:solidFill>
          <a:ln w="19050">
            <a:solidFill>
              <a:schemeClr val="lt1"/>
            </a:solidFill>
          </a:ln>
          <a:effectLst/>
        </c:spPr>
      </c:pivotFmt>
      <c:pivotFmt>
        <c:idx val="642"/>
        <c:spPr>
          <a:solidFill>
            <a:schemeClr val="accent1"/>
          </a:solidFill>
          <a:ln w="19050">
            <a:solidFill>
              <a:schemeClr val="lt1"/>
            </a:solidFill>
          </a:ln>
          <a:effectLst/>
        </c:spPr>
      </c:pivotFmt>
      <c:pivotFmt>
        <c:idx val="643"/>
        <c:spPr>
          <a:solidFill>
            <a:schemeClr val="accent1"/>
          </a:solidFill>
          <a:ln w="19050">
            <a:solidFill>
              <a:schemeClr val="lt1"/>
            </a:solidFill>
          </a:ln>
          <a:effectLst/>
        </c:spPr>
      </c:pivotFmt>
      <c:pivotFmt>
        <c:idx val="644"/>
        <c:spPr>
          <a:solidFill>
            <a:schemeClr val="accent1"/>
          </a:solidFill>
          <a:ln w="19050">
            <a:solidFill>
              <a:schemeClr val="lt1"/>
            </a:solidFill>
          </a:ln>
          <a:effectLst/>
        </c:spPr>
      </c:pivotFmt>
      <c:pivotFmt>
        <c:idx val="645"/>
        <c:spPr>
          <a:solidFill>
            <a:schemeClr val="accent1"/>
          </a:solidFill>
          <a:ln w="19050">
            <a:solidFill>
              <a:schemeClr val="lt1"/>
            </a:solidFill>
          </a:ln>
          <a:effectLst/>
        </c:spPr>
      </c:pivotFmt>
      <c:pivotFmt>
        <c:idx val="646"/>
        <c:spPr>
          <a:solidFill>
            <a:schemeClr val="accent1"/>
          </a:solidFill>
          <a:ln w="19050">
            <a:solidFill>
              <a:schemeClr val="lt1"/>
            </a:solidFill>
          </a:ln>
          <a:effectLst/>
        </c:spPr>
      </c:pivotFmt>
      <c:pivotFmt>
        <c:idx val="647"/>
        <c:spPr>
          <a:solidFill>
            <a:schemeClr val="accent1"/>
          </a:solidFill>
          <a:ln w="19050">
            <a:solidFill>
              <a:schemeClr val="lt1"/>
            </a:solidFill>
          </a:ln>
          <a:effectLst/>
        </c:spPr>
      </c:pivotFmt>
      <c:pivotFmt>
        <c:idx val="648"/>
        <c:spPr>
          <a:solidFill>
            <a:schemeClr val="accent1"/>
          </a:solidFill>
          <a:ln w="19050">
            <a:solidFill>
              <a:schemeClr val="lt1"/>
            </a:solidFill>
          </a:ln>
          <a:effectLst/>
        </c:spPr>
      </c:pivotFmt>
      <c:pivotFmt>
        <c:idx val="649"/>
        <c:spPr>
          <a:solidFill>
            <a:schemeClr val="accent1"/>
          </a:solidFill>
          <a:ln w="19050">
            <a:solidFill>
              <a:schemeClr val="lt1"/>
            </a:solidFill>
          </a:ln>
          <a:effectLst/>
        </c:spPr>
      </c:pivotFmt>
      <c:pivotFmt>
        <c:idx val="650"/>
        <c:spPr>
          <a:solidFill>
            <a:schemeClr val="accent1"/>
          </a:solidFill>
          <a:ln w="19050">
            <a:solidFill>
              <a:schemeClr val="lt1"/>
            </a:solidFill>
          </a:ln>
          <a:effectLst/>
        </c:spPr>
      </c:pivotFmt>
      <c:pivotFmt>
        <c:idx val="651"/>
        <c:spPr>
          <a:solidFill>
            <a:schemeClr val="accent1"/>
          </a:solidFill>
          <a:ln w="19050">
            <a:solidFill>
              <a:schemeClr val="lt1"/>
            </a:solidFill>
          </a:ln>
          <a:effectLst/>
        </c:spPr>
      </c:pivotFmt>
      <c:pivotFmt>
        <c:idx val="652"/>
        <c:spPr>
          <a:solidFill>
            <a:schemeClr val="accent1"/>
          </a:solidFill>
          <a:ln w="19050">
            <a:solidFill>
              <a:schemeClr val="lt1"/>
            </a:solidFill>
          </a:ln>
          <a:effectLst/>
        </c:spPr>
      </c:pivotFmt>
      <c:pivotFmt>
        <c:idx val="653"/>
        <c:spPr>
          <a:solidFill>
            <a:schemeClr val="accent1"/>
          </a:solidFill>
          <a:ln w="19050">
            <a:solidFill>
              <a:schemeClr val="lt1"/>
            </a:solidFill>
          </a:ln>
          <a:effectLst/>
        </c:spPr>
      </c:pivotFmt>
      <c:pivotFmt>
        <c:idx val="654"/>
        <c:spPr>
          <a:solidFill>
            <a:schemeClr val="accent1"/>
          </a:solidFill>
          <a:ln w="19050">
            <a:solidFill>
              <a:schemeClr val="lt1"/>
            </a:solidFill>
          </a:ln>
          <a:effectLst/>
        </c:spPr>
      </c:pivotFmt>
      <c:pivotFmt>
        <c:idx val="655"/>
        <c:spPr>
          <a:solidFill>
            <a:schemeClr val="accent1"/>
          </a:solidFill>
          <a:ln w="19050">
            <a:solidFill>
              <a:schemeClr val="lt1"/>
            </a:solidFill>
          </a:ln>
          <a:effectLst/>
        </c:spPr>
        <c:marker>
          <c:symbol val="none"/>
        </c:marker>
      </c:pivotFmt>
      <c:pivotFmt>
        <c:idx val="656"/>
        <c:spPr>
          <a:solidFill>
            <a:schemeClr val="accent1"/>
          </a:solidFill>
          <a:ln w="19050">
            <a:solidFill>
              <a:schemeClr val="lt1"/>
            </a:solidFill>
          </a:ln>
          <a:effectLst/>
        </c:spPr>
      </c:pivotFmt>
      <c:pivotFmt>
        <c:idx val="657"/>
        <c:spPr>
          <a:solidFill>
            <a:schemeClr val="accent1"/>
          </a:solidFill>
          <a:ln w="19050">
            <a:solidFill>
              <a:schemeClr val="lt1"/>
            </a:solidFill>
          </a:ln>
          <a:effectLst/>
        </c:spPr>
      </c:pivotFmt>
      <c:pivotFmt>
        <c:idx val="658"/>
        <c:spPr>
          <a:solidFill>
            <a:schemeClr val="accent1"/>
          </a:solidFill>
          <a:ln w="19050">
            <a:solidFill>
              <a:schemeClr val="lt1"/>
            </a:solidFill>
          </a:ln>
          <a:effectLst/>
        </c:spPr>
      </c:pivotFmt>
      <c:pivotFmt>
        <c:idx val="659"/>
        <c:spPr>
          <a:solidFill>
            <a:schemeClr val="accent1"/>
          </a:solidFill>
          <a:ln w="19050">
            <a:solidFill>
              <a:schemeClr val="lt1"/>
            </a:solidFill>
          </a:ln>
          <a:effectLst/>
        </c:spPr>
      </c:pivotFmt>
      <c:pivotFmt>
        <c:idx val="660"/>
        <c:spPr>
          <a:solidFill>
            <a:schemeClr val="accent1"/>
          </a:solidFill>
          <a:ln w="19050">
            <a:solidFill>
              <a:schemeClr val="lt1"/>
            </a:solidFill>
          </a:ln>
          <a:effectLst/>
        </c:spPr>
      </c:pivotFmt>
      <c:pivotFmt>
        <c:idx val="661"/>
        <c:spPr>
          <a:solidFill>
            <a:schemeClr val="accent1"/>
          </a:solidFill>
          <a:ln w="19050">
            <a:solidFill>
              <a:schemeClr val="lt1"/>
            </a:solidFill>
          </a:ln>
          <a:effectLst/>
        </c:spPr>
      </c:pivotFmt>
      <c:pivotFmt>
        <c:idx val="662"/>
        <c:spPr>
          <a:solidFill>
            <a:schemeClr val="accent1"/>
          </a:solidFill>
          <a:ln w="19050">
            <a:solidFill>
              <a:schemeClr val="lt1"/>
            </a:solidFill>
          </a:ln>
          <a:effectLst/>
        </c:spPr>
      </c:pivotFmt>
      <c:pivotFmt>
        <c:idx val="663"/>
        <c:spPr>
          <a:solidFill>
            <a:schemeClr val="accent1"/>
          </a:solidFill>
          <a:ln w="19050">
            <a:solidFill>
              <a:schemeClr val="lt1"/>
            </a:solidFill>
          </a:ln>
          <a:effectLst/>
        </c:spPr>
      </c:pivotFmt>
      <c:pivotFmt>
        <c:idx val="664"/>
        <c:spPr>
          <a:solidFill>
            <a:schemeClr val="accent1"/>
          </a:solidFill>
          <a:ln w="19050">
            <a:solidFill>
              <a:schemeClr val="lt1"/>
            </a:solidFill>
          </a:ln>
          <a:effectLst/>
        </c:spPr>
      </c:pivotFmt>
      <c:pivotFmt>
        <c:idx val="665"/>
        <c:spPr>
          <a:solidFill>
            <a:schemeClr val="accent1"/>
          </a:solidFill>
          <a:ln w="19050">
            <a:solidFill>
              <a:schemeClr val="lt1"/>
            </a:solidFill>
          </a:ln>
          <a:effectLst/>
        </c:spPr>
      </c:pivotFmt>
      <c:pivotFmt>
        <c:idx val="666"/>
        <c:spPr>
          <a:solidFill>
            <a:schemeClr val="accent1"/>
          </a:solidFill>
          <a:ln w="19050">
            <a:solidFill>
              <a:schemeClr val="lt1"/>
            </a:solidFill>
          </a:ln>
          <a:effectLst/>
        </c:spPr>
      </c:pivotFmt>
      <c:pivotFmt>
        <c:idx val="667"/>
        <c:spPr>
          <a:solidFill>
            <a:schemeClr val="accent1"/>
          </a:solidFill>
          <a:ln w="19050">
            <a:solidFill>
              <a:schemeClr val="lt1"/>
            </a:solidFill>
          </a:ln>
          <a:effectLst/>
        </c:spPr>
      </c:pivotFmt>
      <c:pivotFmt>
        <c:idx val="668"/>
        <c:spPr>
          <a:solidFill>
            <a:schemeClr val="accent1"/>
          </a:solidFill>
          <a:ln w="19050">
            <a:solidFill>
              <a:schemeClr val="lt1"/>
            </a:solidFill>
          </a:ln>
          <a:effectLst/>
        </c:spPr>
      </c:pivotFmt>
      <c:pivotFmt>
        <c:idx val="669"/>
        <c:spPr>
          <a:solidFill>
            <a:schemeClr val="accent1"/>
          </a:solidFill>
          <a:ln w="19050">
            <a:solidFill>
              <a:schemeClr val="lt1"/>
            </a:solidFill>
          </a:ln>
          <a:effectLst/>
        </c:spPr>
      </c:pivotFmt>
      <c:pivotFmt>
        <c:idx val="670"/>
        <c:spPr>
          <a:solidFill>
            <a:schemeClr val="accent1"/>
          </a:solidFill>
          <a:ln w="19050">
            <a:solidFill>
              <a:schemeClr val="lt1"/>
            </a:solidFill>
          </a:ln>
          <a:effectLst/>
        </c:spPr>
      </c:pivotFmt>
      <c:pivotFmt>
        <c:idx val="671"/>
        <c:spPr>
          <a:solidFill>
            <a:schemeClr val="accent1"/>
          </a:solidFill>
          <a:ln w="19050">
            <a:solidFill>
              <a:schemeClr val="lt1"/>
            </a:solidFill>
          </a:ln>
          <a:effectLst/>
        </c:spPr>
        <c:marker>
          <c:symbol val="none"/>
        </c:marker>
      </c:pivotFmt>
      <c:pivotFmt>
        <c:idx val="672"/>
        <c:spPr>
          <a:solidFill>
            <a:schemeClr val="accent1"/>
          </a:solidFill>
          <a:ln w="19050">
            <a:solidFill>
              <a:schemeClr val="lt1"/>
            </a:solidFill>
          </a:ln>
          <a:effectLst/>
        </c:spPr>
      </c:pivotFmt>
      <c:pivotFmt>
        <c:idx val="673"/>
        <c:spPr>
          <a:solidFill>
            <a:schemeClr val="accent1"/>
          </a:solidFill>
          <a:ln w="19050">
            <a:solidFill>
              <a:schemeClr val="lt1"/>
            </a:solidFill>
          </a:ln>
          <a:effectLst/>
        </c:spPr>
      </c:pivotFmt>
      <c:pivotFmt>
        <c:idx val="674"/>
        <c:spPr>
          <a:solidFill>
            <a:schemeClr val="accent1"/>
          </a:solidFill>
          <a:ln w="19050">
            <a:solidFill>
              <a:schemeClr val="lt1"/>
            </a:solidFill>
          </a:ln>
          <a:effectLst/>
        </c:spPr>
      </c:pivotFmt>
      <c:pivotFmt>
        <c:idx val="675"/>
        <c:spPr>
          <a:solidFill>
            <a:schemeClr val="accent1"/>
          </a:solidFill>
          <a:ln w="19050">
            <a:solidFill>
              <a:schemeClr val="lt1"/>
            </a:solidFill>
          </a:ln>
          <a:effectLst/>
        </c:spPr>
      </c:pivotFmt>
      <c:pivotFmt>
        <c:idx val="676"/>
        <c:spPr>
          <a:solidFill>
            <a:schemeClr val="accent1"/>
          </a:solidFill>
          <a:ln w="19050">
            <a:solidFill>
              <a:schemeClr val="lt1"/>
            </a:solidFill>
          </a:ln>
          <a:effectLst/>
        </c:spPr>
      </c:pivotFmt>
      <c:pivotFmt>
        <c:idx val="677"/>
        <c:spPr>
          <a:solidFill>
            <a:schemeClr val="accent1"/>
          </a:solidFill>
          <a:ln w="19050">
            <a:solidFill>
              <a:schemeClr val="lt1"/>
            </a:solidFill>
          </a:ln>
          <a:effectLst/>
        </c:spPr>
      </c:pivotFmt>
      <c:pivotFmt>
        <c:idx val="678"/>
        <c:spPr>
          <a:solidFill>
            <a:schemeClr val="accent1"/>
          </a:solidFill>
          <a:ln w="19050">
            <a:solidFill>
              <a:schemeClr val="lt1"/>
            </a:solidFill>
          </a:ln>
          <a:effectLst/>
        </c:spPr>
      </c:pivotFmt>
      <c:pivotFmt>
        <c:idx val="679"/>
        <c:spPr>
          <a:solidFill>
            <a:schemeClr val="accent1"/>
          </a:solidFill>
          <a:ln w="19050">
            <a:solidFill>
              <a:schemeClr val="lt1"/>
            </a:solidFill>
          </a:ln>
          <a:effectLst/>
        </c:spPr>
      </c:pivotFmt>
      <c:pivotFmt>
        <c:idx val="680"/>
        <c:spPr>
          <a:solidFill>
            <a:schemeClr val="accent1"/>
          </a:solidFill>
          <a:ln w="19050">
            <a:solidFill>
              <a:schemeClr val="lt1"/>
            </a:solidFill>
          </a:ln>
          <a:effectLst/>
        </c:spPr>
      </c:pivotFmt>
      <c:pivotFmt>
        <c:idx val="681"/>
        <c:spPr>
          <a:solidFill>
            <a:schemeClr val="accent1"/>
          </a:solidFill>
          <a:ln w="19050">
            <a:solidFill>
              <a:schemeClr val="lt1"/>
            </a:solidFill>
          </a:ln>
          <a:effectLst/>
        </c:spPr>
      </c:pivotFmt>
      <c:pivotFmt>
        <c:idx val="682"/>
        <c:spPr>
          <a:solidFill>
            <a:schemeClr val="accent1"/>
          </a:solidFill>
          <a:ln w="19050">
            <a:solidFill>
              <a:schemeClr val="lt1"/>
            </a:solidFill>
          </a:ln>
          <a:effectLst/>
        </c:spPr>
      </c:pivotFmt>
      <c:pivotFmt>
        <c:idx val="683"/>
        <c:spPr>
          <a:solidFill>
            <a:schemeClr val="accent1"/>
          </a:solidFill>
          <a:ln w="19050">
            <a:solidFill>
              <a:schemeClr val="lt1"/>
            </a:solidFill>
          </a:ln>
          <a:effectLst/>
        </c:spPr>
      </c:pivotFmt>
      <c:pivotFmt>
        <c:idx val="684"/>
        <c:spPr>
          <a:solidFill>
            <a:schemeClr val="accent1"/>
          </a:solidFill>
          <a:ln w="19050">
            <a:solidFill>
              <a:schemeClr val="lt1"/>
            </a:solidFill>
          </a:ln>
          <a:effectLst/>
        </c:spPr>
      </c:pivotFmt>
      <c:pivotFmt>
        <c:idx val="685"/>
        <c:spPr>
          <a:solidFill>
            <a:schemeClr val="accent1"/>
          </a:solidFill>
          <a:ln w="19050">
            <a:solidFill>
              <a:schemeClr val="lt1"/>
            </a:solidFill>
          </a:ln>
          <a:effectLst/>
        </c:spPr>
      </c:pivotFmt>
      <c:pivotFmt>
        <c:idx val="686"/>
        <c:spPr>
          <a:solidFill>
            <a:schemeClr val="accent1"/>
          </a:solidFill>
          <a:ln w="19050">
            <a:solidFill>
              <a:schemeClr val="lt1"/>
            </a:solidFill>
          </a:ln>
          <a:effectLst/>
        </c:spPr>
      </c:pivotFmt>
      <c:pivotFmt>
        <c:idx val="687"/>
        <c:spPr>
          <a:solidFill>
            <a:schemeClr val="accent1"/>
          </a:solidFill>
          <a:ln w="19050">
            <a:solidFill>
              <a:schemeClr val="lt1"/>
            </a:solidFill>
          </a:ln>
          <a:effectLst/>
        </c:spPr>
        <c:marker>
          <c:symbol val="none"/>
        </c:marker>
      </c:pivotFmt>
      <c:pivotFmt>
        <c:idx val="688"/>
        <c:spPr>
          <a:solidFill>
            <a:schemeClr val="accent1"/>
          </a:solidFill>
          <a:ln w="19050">
            <a:solidFill>
              <a:schemeClr val="lt1"/>
            </a:solidFill>
          </a:ln>
          <a:effectLst/>
        </c:spPr>
      </c:pivotFmt>
      <c:pivotFmt>
        <c:idx val="689"/>
        <c:spPr>
          <a:solidFill>
            <a:schemeClr val="accent1"/>
          </a:solidFill>
          <a:ln w="19050">
            <a:solidFill>
              <a:schemeClr val="lt1"/>
            </a:solidFill>
          </a:ln>
          <a:effectLst/>
        </c:spPr>
      </c:pivotFmt>
      <c:pivotFmt>
        <c:idx val="690"/>
        <c:spPr>
          <a:solidFill>
            <a:schemeClr val="accent1"/>
          </a:solidFill>
          <a:ln w="19050">
            <a:solidFill>
              <a:schemeClr val="lt1"/>
            </a:solidFill>
          </a:ln>
          <a:effectLst/>
        </c:spPr>
      </c:pivotFmt>
      <c:pivotFmt>
        <c:idx val="691"/>
        <c:spPr>
          <a:solidFill>
            <a:schemeClr val="accent1"/>
          </a:solidFill>
          <a:ln w="19050">
            <a:solidFill>
              <a:schemeClr val="lt1"/>
            </a:solidFill>
          </a:ln>
          <a:effectLst/>
        </c:spPr>
      </c:pivotFmt>
      <c:pivotFmt>
        <c:idx val="692"/>
        <c:spPr>
          <a:solidFill>
            <a:schemeClr val="accent1"/>
          </a:solidFill>
          <a:ln w="19050">
            <a:solidFill>
              <a:schemeClr val="lt1"/>
            </a:solidFill>
          </a:ln>
          <a:effectLst/>
        </c:spPr>
      </c:pivotFmt>
      <c:pivotFmt>
        <c:idx val="693"/>
        <c:spPr>
          <a:solidFill>
            <a:schemeClr val="accent1"/>
          </a:solidFill>
          <a:ln w="19050">
            <a:solidFill>
              <a:schemeClr val="lt1"/>
            </a:solidFill>
          </a:ln>
          <a:effectLst/>
        </c:spPr>
      </c:pivotFmt>
      <c:pivotFmt>
        <c:idx val="694"/>
        <c:spPr>
          <a:solidFill>
            <a:schemeClr val="accent1"/>
          </a:solidFill>
          <a:ln w="19050">
            <a:solidFill>
              <a:schemeClr val="lt1"/>
            </a:solidFill>
          </a:ln>
          <a:effectLst/>
        </c:spPr>
      </c:pivotFmt>
      <c:pivotFmt>
        <c:idx val="695"/>
        <c:spPr>
          <a:solidFill>
            <a:schemeClr val="accent1"/>
          </a:solidFill>
          <a:ln w="19050">
            <a:solidFill>
              <a:schemeClr val="lt1"/>
            </a:solidFill>
          </a:ln>
          <a:effectLst/>
        </c:spPr>
      </c:pivotFmt>
      <c:pivotFmt>
        <c:idx val="696"/>
        <c:spPr>
          <a:solidFill>
            <a:schemeClr val="accent1"/>
          </a:solidFill>
          <a:ln w="19050">
            <a:solidFill>
              <a:schemeClr val="lt1"/>
            </a:solidFill>
          </a:ln>
          <a:effectLst/>
        </c:spPr>
      </c:pivotFmt>
      <c:pivotFmt>
        <c:idx val="697"/>
        <c:spPr>
          <a:solidFill>
            <a:schemeClr val="accent1"/>
          </a:solidFill>
          <a:ln w="19050">
            <a:solidFill>
              <a:schemeClr val="lt1"/>
            </a:solidFill>
          </a:ln>
          <a:effectLst/>
        </c:spPr>
      </c:pivotFmt>
      <c:pivotFmt>
        <c:idx val="698"/>
        <c:spPr>
          <a:solidFill>
            <a:schemeClr val="accent1"/>
          </a:solidFill>
          <a:ln w="19050">
            <a:solidFill>
              <a:schemeClr val="lt1"/>
            </a:solidFill>
          </a:ln>
          <a:effectLst/>
        </c:spPr>
      </c:pivotFmt>
      <c:pivotFmt>
        <c:idx val="699"/>
        <c:spPr>
          <a:solidFill>
            <a:schemeClr val="accent1"/>
          </a:solidFill>
          <a:ln w="19050">
            <a:solidFill>
              <a:schemeClr val="lt1"/>
            </a:solidFill>
          </a:ln>
          <a:effectLst/>
        </c:spPr>
      </c:pivotFmt>
      <c:pivotFmt>
        <c:idx val="700"/>
        <c:spPr>
          <a:solidFill>
            <a:schemeClr val="accent1"/>
          </a:solidFill>
          <a:ln w="19050">
            <a:solidFill>
              <a:schemeClr val="lt1"/>
            </a:solidFill>
          </a:ln>
          <a:effectLst/>
        </c:spPr>
      </c:pivotFmt>
      <c:pivotFmt>
        <c:idx val="701"/>
        <c:spPr>
          <a:solidFill>
            <a:schemeClr val="accent1"/>
          </a:solidFill>
          <a:ln w="19050">
            <a:solidFill>
              <a:schemeClr val="lt1"/>
            </a:solidFill>
          </a:ln>
          <a:effectLst/>
        </c:spPr>
      </c:pivotFmt>
      <c:pivotFmt>
        <c:idx val="702"/>
        <c:spPr>
          <a:solidFill>
            <a:schemeClr val="accent1"/>
          </a:solidFill>
          <a:ln w="19050">
            <a:solidFill>
              <a:schemeClr val="lt1"/>
            </a:solidFill>
          </a:ln>
          <a:effectLst/>
        </c:spPr>
      </c:pivotFmt>
      <c:pivotFmt>
        <c:idx val="703"/>
        <c:spPr>
          <a:solidFill>
            <a:schemeClr val="accent1"/>
          </a:solidFill>
          <a:ln w="19050">
            <a:solidFill>
              <a:schemeClr val="lt1"/>
            </a:solidFill>
          </a:ln>
          <a:effectLst/>
        </c:spPr>
        <c:marker>
          <c:symbol val="none"/>
        </c:marker>
      </c:pivotFmt>
      <c:pivotFmt>
        <c:idx val="704"/>
        <c:spPr>
          <a:solidFill>
            <a:schemeClr val="accent1"/>
          </a:solidFill>
          <a:ln w="19050">
            <a:solidFill>
              <a:schemeClr val="lt1"/>
            </a:solidFill>
          </a:ln>
          <a:effectLst/>
        </c:spPr>
      </c:pivotFmt>
      <c:pivotFmt>
        <c:idx val="705"/>
        <c:spPr>
          <a:solidFill>
            <a:schemeClr val="accent1"/>
          </a:solidFill>
          <a:ln w="19050">
            <a:solidFill>
              <a:schemeClr val="lt1"/>
            </a:solidFill>
          </a:ln>
          <a:effectLst/>
        </c:spPr>
      </c:pivotFmt>
      <c:pivotFmt>
        <c:idx val="706"/>
        <c:spPr>
          <a:solidFill>
            <a:schemeClr val="accent1"/>
          </a:solidFill>
          <a:ln w="19050">
            <a:solidFill>
              <a:schemeClr val="lt1"/>
            </a:solidFill>
          </a:ln>
          <a:effectLst/>
        </c:spPr>
      </c:pivotFmt>
      <c:pivotFmt>
        <c:idx val="707"/>
        <c:spPr>
          <a:solidFill>
            <a:schemeClr val="accent1"/>
          </a:solidFill>
          <a:ln w="19050">
            <a:solidFill>
              <a:schemeClr val="lt1"/>
            </a:solidFill>
          </a:ln>
          <a:effectLst/>
        </c:spPr>
      </c:pivotFmt>
      <c:pivotFmt>
        <c:idx val="708"/>
        <c:spPr>
          <a:solidFill>
            <a:schemeClr val="accent1"/>
          </a:solidFill>
          <a:ln w="19050">
            <a:solidFill>
              <a:schemeClr val="lt1"/>
            </a:solidFill>
          </a:ln>
          <a:effectLst/>
        </c:spPr>
      </c:pivotFmt>
      <c:pivotFmt>
        <c:idx val="709"/>
        <c:spPr>
          <a:solidFill>
            <a:schemeClr val="accent1"/>
          </a:solidFill>
          <a:ln w="19050">
            <a:solidFill>
              <a:schemeClr val="lt1"/>
            </a:solidFill>
          </a:ln>
          <a:effectLst/>
        </c:spPr>
      </c:pivotFmt>
      <c:pivotFmt>
        <c:idx val="710"/>
        <c:spPr>
          <a:solidFill>
            <a:schemeClr val="accent1"/>
          </a:solidFill>
          <a:ln w="19050">
            <a:solidFill>
              <a:schemeClr val="lt1"/>
            </a:solidFill>
          </a:ln>
          <a:effectLst/>
        </c:spPr>
      </c:pivotFmt>
      <c:pivotFmt>
        <c:idx val="711"/>
        <c:spPr>
          <a:solidFill>
            <a:schemeClr val="accent1"/>
          </a:solidFill>
          <a:ln w="19050">
            <a:solidFill>
              <a:schemeClr val="lt1"/>
            </a:solidFill>
          </a:ln>
          <a:effectLst/>
        </c:spPr>
      </c:pivotFmt>
      <c:pivotFmt>
        <c:idx val="712"/>
        <c:spPr>
          <a:solidFill>
            <a:schemeClr val="accent1"/>
          </a:solidFill>
          <a:ln w="19050">
            <a:solidFill>
              <a:schemeClr val="lt1"/>
            </a:solidFill>
          </a:ln>
          <a:effectLst/>
        </c:spPr>
      </c:pivotFmt>
      <c:pivotFmt>
        <c:idx val="713"/>
        <c:spPr>
          <a:solidFill>
            <a:schemeClr val="accent1"/>
          </a:solidFill>
          <a:ln w="19050">
            <a:solidFill>
              <a:schemeClr val="lt1"/>
            </a:solidFill>
          </a:ln>
          <a:effectLst/>
        </c:spPr>
      </c:pivotFmt>
      <c:pivotFmt>
        <c:idx val="714"/>
        <c:spPr>
          <a:solidFill>
            <a:schemeClr val="accent1"/>
          </a:solidFill>
          <a:ln w="19050">
            <a:solidFill>
              <a:schemeClr val="lt1"/>
            </a:solidFill>
          </a:ln>
          <a:effectLst/>
        </c:spPr>
      </c:pivotFmt>
      <c:pivotFmt>
        <c:idx val="715"/>
        <c:spPr>
          <a:solidFill>
            <a:schemeClr val="accent1"/>
          </a:solidFill>
          <a:ln w="19050">
            <a:solidFill>
              <a:schemeClr val="lt1"/>
            </a:solidFill>
          </a:ln>
          <a:effectLst/>
        </c:spPr>
      </c:pivotFmt>
      <c:pivotFmt>
        <c:idx val="716"/>
        <c:spPr>
          <a:solidFill>
            <a:schemeClr val="accent1"/>
          </a:solidFill>
          <a:ln w="19050">
            <a:solidFill>
              <a:schemeClr val="lt1"/>
            </a:solidFill>
          </a:ln>
          <a:effectLst/>
        </c:spPr>
      </c:pivotFmt>
      <c:pivotFmt>
        <c:idx val="717"/>
        <c:spPr>
          <a:solidFill>
            <a:schemeClr val="accent1"/>
          </a:solidFill>
          <a:ln w="19050">
            <a:solidFill>
              <a:schemeClr val="lt1"/>
            </a:solidFill>
          </a:ln>
          <a:effectLst/>
        </c:spPr>
      </c:pivotFmt>
      <c:pivotFmt>
        <c:idx val="718"/>
        <c:spPr>
          <a:solidFill>
            <a:schemeClr val="accent1"/>
          </a:solidFill>
          <a:ln w="19050">
            <a:solidFill>
              <a:schemeClr val="lt1"/>
            </a:solidFill>
          </a:ln>
          <a:effectLst/>
        </c:spPr>
      </c:pivotFmt>
      <c:pivotFmt>
        <c:idx val="719"/>
        <c:spPr>
          <a:solidFill>
            <a:schemeClr val="accent1"/>
          </a:solidFill>
          <a:ln w="19050">
            <a:solidFill>
              <a:schemeClr val="lt1"/>
            </a:solidFill>
          </a:ln>
          <a:effectLst/>
        </c:spPr>
        <c:marker>
          <c:symbol val="none"/>
        </c:marker>
      </c:pivotFmt>
      <c:pivotFmt>
        <c:idx val="720"/>
        <c:spPr>
          <a:solidFill>
            <a:schemeClr val="accent1"/>
          </a:solidFill>
          <a:ln w="19050">
            <a:solidFill>
              <a:schemeClr val="lt1"/>
            </a:solidFill>
          </a:ln>
          <a:effectLst/>
        </c:spPr>
      </c:pivotFmt>
      <c:pivotFmt>
        <c:idx val="721"/>
        <c:spPr>
          <a:solidFill>
            <a:schemeClr val="accent1"/>
          </a:solidFill>
          <a:ln w="19050">
            <a:solidFill>
              <a:schemeClr val="lt1"/>
            </a:solidFill>
          </a:ln>
          <a:effectLst/>
        </c:spPr>
      </c:pivotFmt>
      <c:pivotFmt>
        <c:idx val="722"/>
        <c:spPr>
          <a:solidFill>
            <a:schemeClr val="accent1"/>
          </a:solidFill>
          <a:ln w="19050">
            <a:solidFill>
              <a:schemeClr val="lt1"/>
            </a:solidFill>
          </a:ln>
          <a:effectLst/>
        </c:spPr>
      </c:pivotFmt>
      <c:pivotFmt>
        <c:idx val="723"/>
        <c:spPr>
          <a:solidFill>
            <a:schemeClr val="accent1"/>
          </a:solidFill>
          <a:ln w="19050">
            <a:solidFill>
              <a:schemeClr val="lt1"/>
            </a:solidFill>
          </a:ln>
          <a:effectLst/>
        </c:spPr>
      </c:pivotFmt>
      <c:pivotFmt>
        <c:idx val="724"/>
        <c:spPr>
          <a:solidFill>
            <a:schemeClr val="accent1"/>
          </a:solidFill>
          <a:ln w="19050">
            <a:solidFill>
              <a:schemeClr val="lt1"/>
            </a:solidFill>
          </a:ln>
          <a:effectLst/>
        </c:spPr>
      </c:pivotFmt>
      <c:pivotFmt>
        <c:idx val="725"/>
        <c:spPr>
          <a:solidFill>
            <a:schemeClr val="accent1"/>
          </a:solidFill>
          <a:ln w="19050">
            <a:solidFill>
              <a:schemeClr val="lt1"/>
            </a:solidFill>
          </a:ln>
          <a:effectLst/>
        </c:spPr>
      </c:pivotFmt>
      <c:pivotFmt>
        <c:idx val="726"/>
        <c:spPr>
          <a:solidFill>
            <a:schemeClr val="accent1"/>
          </a:solidFill>
          <a:ln w="19050">
            <a:solidFill>
              <a:schemeClr val="lt1"/>
            </a:solidFill>
          </a:ln>
          <a:effectLst/>
        </c:spPr>
      </c:pivotFmt>
      <c:pivotFmt>
        <c:idx val="727"/>
        <c:spPr>
          <a:solidFill>
            <a:schemeClr val="accent1"/>
          </a:solidFill>
          <a:ln w="19050">
            <a:solidFill>
              <a:schemeClr val="lt1"/>
            </a:solidFill>
          </a:ln>
          <a:effectLst/>
        </c:spPr>
      </c:pivotFmt>
      <c:pivotFmt>
        <c:idx val="728"/>
        <c:spPr>
          <a:solidFill>
            <a:schemeClr val="accent1"/>
          </a:solidFill>
          <a:ln w="19050">
            <a:solidFill>
              <a:schemeClr val="lt1"/>
            </a:solidFill>
          </a:ln>
          <a:effectLst/>
        </c:spPr>
      </c:pivotFmt>
      <c:pivotFmt>
        <c:idx val="729"/>
        <c:spPr>
          <a:solidFill>
            <a:schemeClr val="accent1"/>
          </a:solidFill>
          <a:ln w="19050">
            <a:solidFill>
              <a:schemeClr val="lt1"/>
            </a:solidFill>
          </a:ln>
          <a:effectLst/>
        </c:spPr>
      </c:pivotFmt>
      <c:pivotFmt>
        <c:idx val="730"/>
        <c:spPr>
          <a:solidFill>
            <a:schemeClr val="accent1"/>
          </a:solidFill>
          <a:ln w="19050">
            <a:solidFill>
              <a:schemeClr val="lt1"/>
            </a:solidFill>
          </a:ln>
          <a:effectLst/>
        </c:spPr>
      </c:pivotFmt>
      <c:pivotFmt>
        <c:idx val="731"/>
        <c:spPr>
          <a:solidFill>
            <a:schemeClr val="accent1"/>
          </a:solidFill>
          <a:ln w="19050">
            <a:solidFill>
              <a:schemeClr val="lt1"/>
            </a:solidFill>
          </a:ln>
          <a:effectLst/>
        </c:spPr>
      </c:pivotFmt>
      <c:pivotFmt>
        <c:idx val="732"/>
        <c:spPr>
          <a:solidFill>
            <a:schemeClr val="accent1"/>
          </a:solidFill>
          <a:ln w="19050">
            <a:solidFill>
              <a:schemeClr val="lt1"/>
            </a:solidFill>
          </a:ln>
          <a:effectLst/>
        </c:spPr>
      </c:pivotFmt>
      <c:pivotFmt>
        <c:idx val="733"/>
        <c:spPr>
          <a:solidFill>
            <a:schemeClr val="accent1"/>
          </a:solidFill>
          <a:ln w="19050">
            <a:solidFill>
              <a:schemeClr val="lt1"/>
            </a:solidFill>
          </a:ln>
          <a:effectLst/>
        </c:spPr>
      </c:pivotFmt>
      <c:pivotFmt>
        <c:idx val="734"/>
        <c:spPr>
          <a:solidFill>
            <a:schemeClr val="accent1"/>
          </a:solidFill>
          <a:ln w="19050">
            <a:solidFill>
              <a:schemeClr val="lt1"/>
            </a:solidFill>
          </a:ln>
          <a:effectLst/>
        </c:spPr>
      </c:pivotFmt>
      <c:pivotFmt>
        <c:idx val="735"/>
        <c:spPr>
          <a:solidFill>
            <a:schemeClr val="accent1"/>
          </a:solidFill>
          <a:ln w="19050">
            <a:solidFill>
              <a:schemeClr val="lt1"/>
            </a:solidFill>
          </a:ln>
          <a:effectLst/>
        </c:spPr>
        <c:marker>
          <c:symbol val="none"/>
        </c:marker>
      </c:pivotFmt>
      <c:pivotFmt>
        <c:idx val="736"/>
        <c:spPr>
          <a:solidFill>
            <a:schemeClr val="accent1"/>
          </a:solidFill>
          <a:ln w="19050">
            <a:solidFill>
              <a:schemeClr val="lt1"/>
            </a:solidFill>
          </a:ln>
          <a:effectLst/>
        </c:spPr>
      </c:pivotFmt>
      <c:pivotFmt>
        <c:idx val="737"/>
        <c:spPr>
          <a:solidFill>
            <a:schemeClr val="accent1"/>
          </a:solidFill>
          <a:ln w="19050">
            <a:solidFill>
              <a:schemeClr val="lt1"/>
            </a:solidFill>
          </a:ln>
          <a:effectLst/>
        </c:spPr>
      </c:pivotFmt>
      <c:pivotFmt>
        <c:idx val="738"/>
        <c:spPr>
          <a:solidFill>
            <a:schemeClr val="accent1"/>
          </a:solidFill>
          <a:ln w="19050">
            <a:solidFill>
              <a:schemeClr val="lt1"/>
            </a:solidFill>
          </a:ln>
          <a:effectLst/>
        </c:spPr>
      </c:pivotFmt>
      <c:pivotFmt>
        <c:idx val="739"/>
        <c:spPr>
          <a:solidFill>
            <a:schemeClr val="accent1"/>
          </a:solidFill>
          <a:ln w="19050">
            <a:solidFill>
              <a:schemeClr val="lt1"/>
            </a:solidFill>
          </a:ln>
          <a:effectLst/>
        </c:spPr>
      </c:pivotFmt>
      <c:pivotFmt>
        <c:idx val="740"/>
        <c:spPr>
          <a:solidFill>
            <a:schemeClr val="accent1"/>
          </a:solidFill>
          <a:ln w="19050">
            <a:solidFill>
              <a:schemeClr val="lt1"/>
            </a:solidFill>
          </a:ln>
          <a:effectLst/>
        </c:spPr>
      </c:pivotFmt>
      <c:pivotFmt>
        <c:idx val="741"/>
        <c:spPr>
          <a:solidFill>
            <a:schemeClr val="accent1"/>
          </a:solidFill>
          <a:ln w="19050">
            <a:solidFill>
              <a:schemeClr val="lt1"/>
            </a:solidFill>
          </a:ln>
          <a:effectLst/>
        </c:spPr>
      </c:pivotFmt>
      <c:pivotFmt>
        <c:idx val="742"/>
        <c:spPr>
          <a:solidFill>
            <a:schemeClr val="accent1"/>
          </a:solidFill>
          <a:ln w="19050">
            <a:solidFill>
              <a:schemeClr val="lt1"/>
            </a:solidFill>
          </a:ln>
          <a:effectLst/>
        </c:spPr>
      </c:pivotFmt>
      <c:pivotFmt>
        <c:idx val="743"/>
        <c:spPr>
          <a:solidFill>
            <a:schemeClr val="accent1"/>
          </a:solidFill>
          <a:ln w="19050">
            <a:solidFill>
              <a:schemeClr val="lt1"/>
            </a:solidFill>
          </a:ln>
          <a:effectLst/>
        </c:spPr>
      </c:pivotFmt>
      <c:pivotFmt>
        <c:idx val="744"/>
        <c:spPr>
          <a:solidFill>
            <a:schemeClr val="accent1"/>
          </a:solidFill>
          <a:ln w="19050">
            <a:solidFill>
              <a:schemeClr val="lt1"/>
            </a:solidFill>
          </a:ln>
          <a:effectLst/>
        </c:spPr>
      </c:pivotFmt>
      <c:pivotFmt>
        <c:idx val="745"/>
        <c:spPr>
          <a:solidFill>
            <a:schemeClr val="accent1"/>
          </a:solidFill>
          <a:ln w="19050">
            <a:solidFill>
              <a:schemeClr val="lt1"/>
            </a:solidFill>
          </a:ln>
          <a:effectLst/>
        </c:spPr>
      </c:pivotFmt>
      <c:pivotFmt>
        <c:idx val="746"/>
        <c:spPr>
          <a:solidFill>
            <a:schemeClr val="accent1"/>
          </a:solidFill>
          <a:ln w="19050">
            <a:solidFill>
              <a:schemeClr val="lt1"/>
            </a:solidFill>
          </a:ln>
          <a:effectLst/>
        </c:spPr>
      </c:pivotFmt>
      <c:pivotFmt>
        <c:idx val="747"/>
        <c:spPr>
          <a:solidFill>
            <a:schemeClr val="accent1"/>
          </a:solidFill>
          <a:ln w="19050">
            <a:solidFill>
              <a:schemeClr val="lt1"/>
            </a:solidFill>
          </a:ln>
          <a:effectLst/>
        </c:spPr>
      </c:pivotFmt>
      <c:pivotFmt>
        <c:idx val="748"/>
        <c:spPr>
          <a:solidFill>
            <a:schemeClr val="accent1"/>
          </a:solidFill>
          <a:ln w="19050">
            <a:solidFill>
              <a:schemeClr val="lt1"/>
            </a:solidFill>
          </a:ln>
          <a:effectLst/>
        </c:spPr>
      </c:pivotFmt>
      <c:pivotFmt>
        <c:idx val="749"/>
        <c:spPr>
          <a:solidFill>
            <a:schemeClr val="accent1"/>
          </a:solidFill>
          <a:ln w="19050">
            <a:solidFill>
              <a:schemeClr val="lt1"/>
            </a:solidFill>
          </a:ln>
          <a:effectLst/>
        </c:spPr>
      </c:pivotFmt>
      <c:pivotFmt>
        <c:idx val="750"/>
        <c:spPr>
          <a:solidFill>
            <a:schemeClr val="accent1"/>
          </a:solidFill>
          <a:ln w="19050">
            <a:solidFill>
              <a:schemeClr val="lt1"/>
            </a:solidFill>
          </a:ln>
          <a:effectLst/>
        </c:spPr>
      </c:pivotFmt>
      <c:pivotFmt>
        <c:idx val="751"/>
        <c:spPr>
          <a:solidFill>
            <a:schemeClr val="accent1"/>
          </a:solidFill>
          <a:ln w="19050">
            <a:solidFill>
              <a:schemeClr val="lt1"/>
            </a:solidFill>
          </a:ln>
          <a:effectLst/>
        </c:spPr>
        <c:marker>
          <c:symbol val="none"/>
        </c:marker>
      </c:pivotFmt>
      <c:pivotFmt>
        <c:idx val="752"/>
        <c:spPr>
          <a:solidFill>
            <a:schemeClr val="accent1"/>
          </a:solidFill>
          <a:ln w="19050">
            <a:solidFill>
              <a:schemeClr val="lt1"/>
            </a:solidFill>
          </a:ln>
          <a:effectLst/>
        </c:spPr>
      </c:pivotFmt>
      <c:pivotFmt>
        <c:idx val="753"/>
        <c:spPr>
          <a:solidFill>
            <a:schemeClr val="accent1"/>
          </a:solidFill>
          <a:ln w="19050">
            <a:solidFill>
              <a:schemeClr val="lt1"/>
            </a:solidFill>
          </a:ln>
          <a:effectLst/>
        </c:spPr>
      </c:pivotFmt>
      <c:pivotFmt>
        <c:idx val="754"/>
        <c:spPr>
          <a:solidFill>
            <a:schemeClr val="accent1"/>
          </a:solidFill>
          <a:ln w="19050">
            <a:solidFill>
              <a:schemeClr val="lt1"/>
            </a:solidFill>
          </a:ln>
          <a:effectLst/>
        </c:spPr>
      </c:pivotFmt>
      <c:pivotFmt>
        <c:idx val="755"/>
        <c:spPr>
          <a:solidFill>
            <a:schemeClr val="accent1"/>
          </a:solidFill>
          <a:ln w="19050">
            <a:solidFill>
              <a:schemeClr val="lt1"/>
            </a:solidFill>
          </a:ln>
          <a:effectLst/>
        </c:spPr>
      </c:pivotFmt>
      <c:pivotFmt>
        <c:idx val="756"/>
        <c:spPr>
          <a:solidFill>
            <a:schemeClr val="accent1"/>
          </a:solidFill>
          <a:ln w="19050">
            <a:solidFill>
              <a:schemeClr val="lt1"/>
            </a:solidFill>
          </a:ln>
          <a:effectLst/>
        </c:spPr>
      </c:pivotFmt>
      <c:pivotFmt>
        <c:idx val="757"/>
        <c:spPr>
          <a:solidFill>
            <a:schemeClr val="accent1"/>
          </a:solidFill>
          <a:ln w="19050">
            <a:solidFill>
              <a:schemeClr val="lt1"/>
            </a:solidFill>
          </a:ln>
          <a:effectLst/>
        </c:spPr>
      </c:pivotFmt>
      <c:pivotFmt>
        <c:idx val="758"/>
        <c:spPr>
          <a:solidFill>
            <a:schemeClr val="accent1"/>
          </a:solidFill>
          <a:ln w="19050">
            <a:solidFill>
              <a:schemeClr val="lt1"/>
            </a:solidFill>
          </a:ln>
          <a:effectLst/>
        </c:spPr>
      </c:pivotFmt>
      <c:pivotFmt>
        <c:idx val="759"/>
        <c:spPr>
          <a:solidFill>
            <a:schemeClr val="accent1"/>
          </a:solidFill>
          <a:ln w="19050">
            <a:solidFill>
              <a:schemeClr val="lt1"/>
            </a:solidFill>
          </a:ln>
          <a:effectLst/>
        </c:spPr>
      </c:pivotFmt>
      <c:pivotFmt>
        <c:idx val="760"/>
        <c:spPr>
          <a:solidFill>
            <a:schemeClr val="accent1"/>
          </a:solidFill>
          <a:ln w="19050">
            <a:solidFill>
              <a:schemeClr val="lt1"/>
            </a:solidFill>
          </a:ln>
          <a:effectLst/>
        </c:spPr>
      </c:pivotFmt>
      <c:pivotFmt>
        <c:idx val="761"/>
        <c:spPr>
          <a:solidFill>
            <a:schemeClr val="accent1"/>
          </a:solidFill>
          <a:ln w="19050">
            <a:solidFill>
              <a:schemeClr val="lt1"/>
            </a:solidFill>
          </a:ln>
          <a:effectLst/>
        </c:spPr>
      </c:pivotFmt>
      <c:pivotFmt>
        <c:idx val="762"/>
        <c:spPr>
          <a:solidFill>
            <a:schemeClr val="accent1"/>
          </a:solidFill>
          <a:ln w="19050">
            <a:solidFill>
              <a:schemeClr val="lt1"/>
            </a:solidFill>
          </a:ln>
          <a:effectLst/>
        </c:spPr>
      </c:pivotFmt>
      <c:pivotFmt>
        <c:idx val="763"/>
        <c:spPr>
          <a:solidFill>
            <a:schemeClr val="accent1"/>
          </a:solidFill>
          <a:ln w="19050">
            <a:solidFill>
              <a:schemeClr val="lt1"/>
            </a:solidFill>
          </a:ln>
          <a:effectLst/>
        </c:spPr>
      </c:pivotFmt>
      <c:pivotFmt>
        <c:idx val="764"/>
        <c:spPr>
          <a:solidFill>
            <a:schemeClr val="accent1"/>
          </a:solidFill>
          <a:ln w="19050">
            <a:solidFill>
              <a:schemeClr val="lt1"/>
            </a:solidFill>
          </a:ln>
          <a:effectLst/>
        </c:spPr>
      </c:pivotFmt>
      <c:pivotFmt>
        <c:idx val="765"/>
        <c:spPr>
          <a:solidFill>
            <a:schemeClr val="accent1"/>
          </a:solidFill>
          <a:ln w="19050">
            <a:solidFill>
              <a:schemeClr val="lt1"/>
            </a:solidFill>
          </a:ln>
          <a:effectLst/>
        </c:spPr>
      </c:pivotFmt>
      <c:pivotFmt>
        <c:idx val="766"/>
        <c:spPr>
          <a:solidFill>
            <a:schemeClr val="accent1"/>
          </a:solidFill>
          <a:ln w="19050">
            <a:solidFill>
              <a:schemeClr val="lt1"/>
            </a:solidFill>
          </a:ln>
          <a:effectLst/>
        </c:spPr>
      </c:pivotFmt>
      <c:pivotFmt>
        <c:idx val="767"/>
        <c:spPr>
          <a:solidFill>
            <a:schemeClr val="accent1"/>
          </a:solidFill>
          <a:ln w="19050">
            <a:solidFill>
              <a:schemeClr val="lt1"/>
            </a:solidFill>
          </a:ln>
          <a:effectLst/>
        </c:spPr>
        <c:marker>
          <c:symbol val="none"/>
        </c:marker>
      </c:pivotFmt>
      <c:pivotFmt>
        <c:idx val="768"/>
        <c:spPr>
          <a:solidFill>
            <a:schemeClr val="accent1"/>
          </a:solidFill>
          <a:ln w="19050">
            <a:solidFill>
              <a:schemeClr val="lt1"/>
            </a:solidFill>
          </a:ln>
          <a:effectLst/>
        </c:spPr>
      </c:pivotFmt>
      <c:pivotFmt>
        <c:idx val="769"/>
        <c:spPr>
          <a:solidFill>
            <a:schemeClr val="accent1"/>
          </a:solidFill>
          <a:ln w="19050">
            <a:solidFill>
              <a:schemeClr val="lt1"/>
            </a:solidFill>
          </a:ln>
          <a:effectLst/>
        </c:spPr>
      </c:pivotFmt>
      <c:pivotFmt>
        <c:idx val="770"/>
        <c:spPr>
          <a:solidFill>
            <a:schemeClr val="accent1"/>
          </a:solidFill>
          <a:ln w="19050">
            <a:solidFill>
              <a:schemeClr val="lt1"/>
            </a:solidFill>
          </a:ln>
          <a:effectLst/>
        </c:spPr>
      </c:pivotFmt>
      <c:pivotFmt>
        <c:idx val="771"/>
        <c:spPr>
          <a:solidFill>
            <a:schemeClr val="accent1"/>
          </a:solidFill>
          <a:ln w="19050">
            <a:solidFill>
              <a:schemeClr val="lt1"/>
            </a:solidFill>
          </a:ln>
          <a:effectLst/>
        </c:spPr>
      </c:pivotFmt>
      <c:pivotFmt>
        <c:idx val="772"/>
        <c:spPr>
          <a:solidFill>
            <a:schemeClr val="accent1"/>
          </a:solidFill>
          <a:ln w="19050">
            <a:solidFill>
              <a:schemeClr val="lt1"/>
            </a:solidFill>
          </a:ln>
          <a:effectLst/>
        </c:spPr>
      </c:pivotFmt>
      <c:pivotFmt>
        <c:idx val="773"/>
        <c:spPr>
          <a:solidFill>
            <a:schemeClr val="accent1"/>
          </a:solidFill>
          <a:ln w="19050">
            <a:solidFill>
              <a:schemeClr val="lt1"/>
            </a:solidFill>
          </a:ln>
          <a:effectLst/>
        </c:spPr>
      </c:pivotFmt>
      <c:pivotFmt>
        <c:idx val="774"/>
        <c:spPr>
          <a:solidFill>
            <a:schemeClr val="accent1"/>
          </a:solidFill>
          <a:ln w="19050">
            <a:solidFill>
              <a:schemeClr val="lt1"/>
            </a:solidFill>
          </a:ln>
          <a:effectLst/>
        </c:spPr>
      </c:pivotFmt>
      <c:pivotFmt>
        <c:idx val="775"/>
        <c:spPr>
          <a:solidFill>
            <a:schemeClr val="accent1"/>
          </a:solidFill>
          <a:ln w="19050">
            <a:solidFill>
              <a:schemeClr val="lt1"/>
            </a:solidFill>
          </a:ln>
          <a:effectLst/>
        </c:spPr>
      </c:pivotFmt>
      <c:pivotFmt>
        <c:idx val="776"/>
        <c:spPr>
          <a:solidFill>
            <a:schemeClr val="accent1"/>
          </a:solidFill>
          <a:ln w="19050">
            <a:solidFill>
              <a:schemeClr val="lt1"/>
            </a:solidFill>
          </a:ln>
          <a:effectLst/>
        </c:spPr>
      </c:pivotFmt>
      <c:pivotFmt>
        <c:idx val="777"/>
        <c:spPr>
          <a:solidFill>
            <a:schemeClr val="accent1"/>
          </a:solidFill>
          <a:ln w="19050">
            <a:solidFill>
              <a:schemeClr val="lt1"/>
            </a:solidFill>
          </a:ln>
          <a:effectLst/>
        </c:spPr>
      </c:pivotFmt>
      <c:pivotFmt>
        <c:idx val="778"/>
        <c:spPr>
          <a:solidFill>
            <a:schemeClr val="accent1"/>
          </a:solidFill>
          <a:ln w="19050">
            <a:solidFill>
              <a:schemeClr val="lt1"/>
            </a:solidFill>
          </a:ln>
          <a:effectLst/>
        </c:spPr>
      </c:pivotFmt>
      <c:pivotFmt>
        <c:idx val="779"/>
        <c:spPr>
          <a:solidFill>
            <a:schemeClr val="accent1"/>
          </a:solidFill>
          <a:ln w="19050">
            <a:solidFill>
              <a:schemeClr val="lt1"/>
            </a:solidFill>
          </a:ln>
          <a:effectLst/>
        </c:spPr>
      </c:pivotFmt>
      <c:pivotFmt>
        <c:idx val="780"/>
        <c:spPr>
          <a:solidFill>
            <a:schemeClr val="accent1"/>
          </a:solidFill>
          <a:ln w="19050">
            <a:solidFill>
              <a:schemeClr val="lt1"/>
            </a:solidFill>
          </a:ln>
          <a:effectLst/>
        </c:spPr>
      </c:pivotFmt>
      <c:pivotFmt>
        <c:idx val="781"/>
        <c:spPr>
          <a:solidFill>
            <a:schemeClr val="accent1"/>
          </a:solidFill>
          <a:ln w="19050">
            <a:solidFill>
              <a:schemeClr val="lt1"/>
            </a:solidFill>
          </a:ln>
          <a:effectLst/>
        </c:spPr>
      </c:pivotFmt>
      <c:pivotFmt>
        <c:idx val="782"/>
        <c:spPr>
          <a:solidFill>
            <a:schemeClr val="accent1"/>
          </a:solidFill>
          <a:ln w="19050">
            <a:solidFill>
              <a:schemeClr val="lt1"/>
            </a:solidFill>
          </a:ln>
          <a:effectLst/>
        </c:spPr>
      </c:pivotFmt>
      <c:pivotFmt>
        <c:idx val="783"/>
        <c:spPr>
          <a:solidFill>
            <a:schemeClr val="accent1"/>
          </a:solidFill>
          <a:ln w="19050">
            <a:solidFill>
              <a:schemeClr val="lt1"/>
            </a:solidFill>
          </a:ln>
          <a:effectLst/>
        </c:spPr>
        <c:marker>
          <c:symbol val="none"/>
        </c:marker>
      </c:pivotFmt>
      <c:pivotFmt>
        <c:idx val="784"/>
        <c:spPr>
          <a:solidFill>
            <a:schemeClr val="accent1"/>
          </a:solidFill>
          <a:ln w="19050">
            <a:solidFill>
              <a:schemeClr val="lt1"/>
            </a:solidFill>
          </a:ln>
          <a:effectLst/>
        </c:spPr>
      </c:pivotFmt>
      <c:pivotFmt>
        <c:idx val="785"/>
        <c:spPr>
          <a:solidFill>
            <a:schemeClr val="accent1"/>
          </a:solidFill>
          <a:ln w="19050">
            <a:solidFill>
              <a:schemeClr val="lt1"/>
            </a:solidFill>
          </a:ln>
          <a:effectLst/>
        </c:spPr>
      </c:pivotFmt>
      <c:pivotFmt>
        <c:idx val="786"/>
        <c:spPr>
          <a:solidFill>
            <a:schemeClr val="accent1"/>
          </a:solidFill>
          <a:ln w="19050">
            <a:solidFill>
              <a:schemeClr val="lt1"/>
            </a:solidFill>
          </a:ln>
          <a:effectLst/>
        </c:spPr>
      </c:pivotFmt>
      <c:pivotFmt>
        <c:idx val="787"/>
        <c:spPr>
          <a:solidFill>
            <a:schemeClr val="accent1"/>
          </a:solidFill>
          <a:ln w="19050">
            <a:solidFill>
              <a:schemeClr val="lt1"/>
            </a:solidFill>
          </a:ln>
          <a:effectLst/>
        </c:spPr>
      </c:pivotFmt>
      <c:pivotFmt>
        <c:idx val="788"/>
        <c:spPr>
          <a:solidFill>
            <a:schemeClr val="accent1"/>
          </a:solidFill>
          <a:ln w="19050">
            <a:solidFill>
              <a:schemeClr val="lt1"/>
            </a:solidFill>
          </a:ln>
          <a:effectLst/>
        </c:spPr>
      </c:pivotFmt>
      <c:pivotFmt>
        <c:idx val="789"/>
        <c:spPr>
          <a:solidFill>
            <a:schemeClr val="accent1"/>
          </a:solidFill>
          <a:ln w="19050">
            <a:solidFill>
              <a:schemeClr val="lt1"/>
            </a:solidFill>
          </a:ln>
          <a:effectLst/>
        </c:spPr>
      </c:pivotFmt>
      <c:pivotFmt>
        <c:idx val="790"/>
        <c:spPr>
          <a:solidFill>
            <a:schemeClr val="accent1"/>
          </a:solidFill>
          <a:ln w="19050">
            <a:solidFill>
              <a:schemeClr val="lt1"/>
            </a:solidFill>
          </a:ln>
          <a:effectLst/>
        </c:spPr>
      </c:pivotFmt>
      <c:pivotFmt>
        <c:idx val="791"/>
        <c:spPr>
          <a:solidFill>
            <a:schemeClr val="accent1"/>
          </a:solidFill>
          <a:ln w="19050">
            <a:solidFill>
              <a:schemeClr val="lt1"/>
            </a:solidFill>
          </a:ln>
          <a:effectLst/>
        </c:spPr>
      </c:pivotFmt>
      <c:pivotFmt>
        <c:idx val="792"/>
        <c:spPr>
          <a:solidFill>
            <a:schemeClr val="accent1"/>
          </a:solidFill>
          <a:ln w="19050">
            <a:solidFill>
              <a:schemeClr val="lt1"/>
            </a:solidFill>
          </a:ln>
          <a:effectLst/>
        </c:spPr>
      </c:pivotFmt>
      <c:pivotFmt>
        <c:idx val="793"/>
        <c:spPr>
          <a:solidFill>
            <a:schemeClr val="accent1"/>
          </a:solidFill>
          <a:ln w="19050">
            <a:solidFill>
              <a:schemeClr val="lt1"/>
            </a:solidFill>
          </a:ln>
          <a:effectLst/>
        </c:spPr>
      </c:pivotFmt>
      <c:pivotFmt>
        <c:idx val="794"/>
        <c:spPr>
          <a:solidFill>
            <a:schemeClr val="accent1"/>
          </a:solidFill>
          <a:ln w="19050">
            <a:solidFill>
              <a:schemeClr val="lt1"/>
            </a:solidFill>
          </a:ln>
          <a:effectLst/>
        </c:spPr>
      </c:pivotFmt>
      <c:pivotFmt>
        <c:idx val="795"/>
        <c:spPr>
          <a:solidFill>
            <a:schemeClr val="accent1"/>
          </a:solidFill>
          <a:ln w="19050">
            <a:solidFill>
              <a:schemeClr val="lt1"/>
            </a:solidFill>
          </a:ln>
          <a:effectLst/>
        </c:spPr>
      </c:pivotFmt>
      <c:pivotFmt>
        <c:idx val="796"/>
        <c:spPr>
          <a:solidFill>
            <a:schemeClr val="accent1"/>
          </a:solidFill>
          <a:ln w="19050">
            <a:solidFill>
              <a:schemeClr val="lt1"/>
            </a:solidFill>
          </a:ln>
          <a:effectLst/>
        </c:spPr>
      </c:pivotFmt>
      <c:pivotFmt>
        <c:idx val="797"/>
        <c:spPr>
          <a:solidFill>
            <a:schemeClr val="accent1"/>
          </a:solidFill>
          <a:ln w="19050">
            <a:solidFill>
              <a:schemeClr val="lt1"/>
            </a:solidFill>
          </a:ln>
          <a:effectLst/>
        </c:spPr>
      </c:pivotFmt>
      <c:pivotFmt>
        <c:idx val="798"/>
        <c:spPr>
          <a:solidFill>
            <a:schemeClr val="accent1"/>
          </a:solidFill>
          <a:ln w="19050">
            <a:solidFill>
              <a:schemeClr val="lt1"/>
            </a:solidFill>
          </a:ln>
          <a:effectLst/>
        </c:spPr>
      </c:pivotFmt>
      <c:pivotFmt>
        <c:idx val="799"/>
        <c:spPr>
          <a:solidFill>
            <a:schemeClr val="accent1"/>
          </a:solidFill>
          <a:ln w="19050">
            <a:solidFill>
              <a:schemeClr val="lt1"/>
            </a:solidFill>
          </a:ln>
          <a:effectLst/>
        </c:spPr>
        <c:marker>
          <c:symbol val="none"/>
        </c:marker>
      </c:pivotFmt>
      <c:pivotFmt>
        <c:idx val="800"/>
        <c:spPr>
          <a:solidFill>
            <a:schemeClr val="accent1"/>
          </a:solidFill>
          <a:ln w="19050">
            <a:solidFill>
              <a:schemeClr val="lt1"/>
            </a:solidFill>
          </a:ln>
          <a:effectLst/>
        </c:spPr>
      </c:pivotFmt>
      <c:pivotFmt>
        <c:idx val="801"/>
        <c:spPr>
          <a:solidFill>
            <a:schemeClr val="accent1"/>
          </a:solidFill>
          <a:ln w="19050">
            <a:solidFill>
              <a:schemeClr val="lt1"/>
            </a:solidFill>
          </a:ln>
          <a:effectLst/>
        </c:spPr>
      </c:pivotFmt>
      <c:pivotFmt>
        <c:idx val="802"/>
        <c:spPr>
          <a:solidFill>
            <a:schemeClr val="accent1"/>
          </a:solidFill>
          <a:ln w="19050">
            <a:solidFill>
              <a:schemeClr val="lt1"/>
            </a:solidFill>
          </a:ln>
          <a:effectLst/>
        </c:spPr>
      </c:pivotFmt>
      <c:pivotFmt>
        <c:idx val="803"/>
        <c:spPr>
          <a:solidFill>
            <a:schemeClr val="accent1"/>
          </a:solidFill>
          <a:ln w="19050">
            <a:solidFill>
              <a:schemeClr val="lt1"/>
            </a:solidFill>
          </a:ln>
          <a:effectLst/>
        </c:spPr>
      </c:pivotFmt>
      <c:pivotFmt>
        <c:idx val="804"/>
        <c:spPr>
          <a:solidFill>
            <a:schemeClr val="accent1"/>
          </a:solidFill>
          <a:ln w="19050">
            <a:solidFill>
              <a:schemeClr val="lt1"/>
            </a:solidFill>
          </a:ln>
          <a:effectLst/>
        </c:spPr>
      </c:pivotFmt>
      <c:pivotFmt>
        <c:idx val="805"/>
        <c:spPr>
          <a:solidFill>
            <a:schemeClr val="accent1"/>
          </a:solidFill>
          <a:ln w="19050">
            <a:solidFill>
              <a:schemeClr val="lt1"/>
            </a:solidFill>
          </a:ln>
          <a:effectLst/>
        </c:spPr>
      </c:pivotFmt>
      <c:pivotFmt>
        <c:idx val="806"/>
        <c:spPr>
          <a:solidFill>
            <a:schemeClr val="accent1"/>
          </a:solidFill>
          <a:ln w="19050">
            <a:solidFill>
              <a:schemeClr val="lt1"/>
            </a:solidFill>
          </a:ln>
          <a:effectLst/>
        </c:spPr>
      </c:pivotFmt>
      <c:pivotFmt>
        <c:idx val="807"/>
        <c:spPr>
          <a:solidFill>
            <a:schemeClr val="accent1"/>
          </a:solidFill>
          <a:ln w="19050">
            <a:solidFill>
              <a:schemeClr val="lt1"/>
            </a:solidFill>
          </a:ln>
          <a:effectLst/>
        </c:spPr>
      </c:pivotFmt>
      <c:pivotFmt>
        <c:idx val="808"/>
        <c:spPr>
          <a:solidFill>
            <a:schemeClr val="accent1"/>
          </a:solidFill>
          <a:ln w="19050">
            <a:solidFill>
              <a:schemeClr val="lt1"/>
            </a:solidFill>
          </a:ln>
          <a:effectLst/>
        </c:spPr>
      </c:pivotFmt>
      <c:pivotFmt>
        <c:idx val="809"/>
        <c:spPr>
          <a:solidFill>
            <a:schemeClr val="accent1"/>
          </a:solidFill>
          <a:ln w="19050">
            <a:solidFill>
              <a:schemeClr val="lt1"/>
            </a:solidFill>
          </a:ln>
          <a:effectLst/>
        </c:spPr>
      </c:pivotFmt>
      <c:pivotFmt>
        <c:idx val="810"/>
        <c:spPr>
          <a:solidFill>
            <a:schemeClr val="accent1"/>
          </a:solidFill>
          <a:ln w="19050">
            <a:solidFill>
              <a:schemeClr val="lt1"/>
            </a:solidFill>
          </a:ln>
          <a:effectLst/>
        </c:spPr>
      </c:pivotFmt>
      <c:pivotFmt>
        <c:idx val="811"/>
        <c:spPr>
          <a:solidFill>
            <a:schemeClr val="accent1"/>
          </a:solidFill>
          <a:ln w="19050">
            <a:solidFill>
              <a:schemeClr val="lt1"/>
            </a:solidFill>
          </a:ln>
          <a:effectLst/>
        </c:spPr>
      </c:pivotFmt>
      <c:pivotFmt>
        <c:idx val="812"/>
        <c:spPr>
          <a:solidFill>
            <a:schemeClr val="accent1"/>
          </a:solidFill>
          <a:ln w="19050">
            <a:solidFill>
              <a:schemeClr val="lt1"/>
            </a:solidFill>
          </a:ln>
          <a:effectLst/>
        </c:spPr>
      </c:pivotFmt>
      <c:pivotFmt>
        <c:idx val="813"/>
        <c:spPr>
          <a:solidFill>
            <a:schemeClr val="accent1"/>
          </a:solidFill>
          <a:ln w="19050">
            <a:solidFill>
              <a:schemeClr val="lt1"/>
            </a:solidFill>
          </a:ln>
          <a:effectLst/>
        </c:spPr>
      </c:pivotFmt>
      <c:pivotFmt>
        <c:idx val="814"/>
        <c:spPr>
          <a:solidFill>
            <a:schemeClr val="accent1"/>
          </a:solidFill>
          <a:ln w="19050">
            <a:solidFill>
              <a:schemeClr val="lt1"/>
            </a:solidFill>
          </a:ln>
          <a:effectLst/>
        </c:spPr>
      </c:pivotFmt>
      <c:pivotFmt>
        <c:idx val="815"/>
        <c:spPr>
          <a:solidFill>
            <a:schemeClr val="accent1"/>
          </a:solidFill>
          <a:ln w="19050">
            <a:solidFill>
              <a:schemeClr val="lt1"/>
            </a:solidFill>
          </a:ln>
          <a:effectLst/>
        </c:spPr>
        <c:marker>
          <c:symbol val="none"/>
        </c:marker>
      </c:pivotFmt>
      <c:pivotFmt>
        <c:idx val="816"/>
        <c:spPr>
          <a:solidFill>
            <a:schemeClr val="accent1"/>
          </a:solidFill>
          <a:ln w="19050">
            <a:solidFill>
              <a:schemeClr val="lt1"/>
            </a:solidFill>
          </a:ln>
          <a:effectLst/>
        </c:spPr>
      </c:pivotFmt>
      <c:pivotFmt>
        <c:idx val="817"/>
        <c:spPr>
          <a:solidFill>
            <a:schemeClr val="accent1"/>
          </a:solidFill>
          <a:ln w="19050">
            <a:solidFill>
              <a:schemeClr val="lt1"/>
            </a:solidFill>
          </a:ln>
          <a:effectLst/>
        </c:spPr>
      </c:pivotFmt>
      <c:pivotFmt>
        <c:idx val="818"/>
        <c:spPr>
          <a:solidFill>
            <a:schemeClr val="accent1"/>
          </a:solidFill>
          <a:ln w="19050">
            <a:solidFill>
              <a:schemeClr val="lt1"/>
            </a:solidFill>
          </a:ln>
          <a:effectLst/>
        </c:spPr>
      </c:pivotFmt>
      <c:pivotFmt>
        <c:idx val="819"/>
        <c:spPr>
          <a:solidFill>
            <a:schemeClr val="accent1"/>
          </a:solidFill>
          <a:ln w="19050">
            <a:solidFill>
              <a:schemeClr val="lt1"/>
            </a:solidFill>
          </a:ln>
          <a:effectLst/>
        </c:spPr>
      </c:pivotFmt>
      <c:pivotFmt>
        <c:idx val="820"/>
        <c:spPr>
          <a:solidFill>
            <a:schemeClr val="accent1"/>
          </a:solidFill>
          <a:ln w="19050">
            <a:solidFill>
              <a:schemeClr val="lt1"/>
            </a:solidFill>
          </a:ln>
          <a:effectLst/>
        </c:spPr>
      </c:pivotFmt>
      <c:pivotFmt>
        <c:idx val="821"/>
        <c:spPr>
          <a:solidFill>
            <a:schemeClr val="accent1"/>
          </a:solidFill>
          <a:ln w="19050">
            <a:solidFill>
              <a:schemeClr val="lt1"/>
            </a:solidFill>
          </a:ln>
          <a:effectLst/>
        </c:spPr>
      </c:pivotFmt>
      <c:pivotFmt>
        <c:idx val="822"/>
        <c:spPr>
          <a:solidFill>
            <a:schemeClr val="accent1"/>
          </a:solidFill>
          <a:ln w="19050">
            <a:solidFill>
              <a:schemeClr val="lt1"/>
            </a:solidFill>
          </a:ln>
          <a:effectLst/>
        </c:spPr>
      </c:pivotFmt>
      <c:pivotFmt>
        <c:idx val="823"/>
        <c:spPr>
          <a:solidFill>
            <a:schemeClr val="accent1"/>
          </a:solidFill>
          <a:ln w="19050">
            <a:solidFill>
              <a:schemeClr val="lt1"/>
            </a:solidFill>
          </a:ln>
          <a:effectLst/>
        </c:spPr>
      </c:pivotFmt>
      <c:pivotFmt>
        <c:idx val="824"/>
        <c:spPr>
          <a:solidFill>
            <a:schemeClr val="accent1"/>
          </a:solidFill>
          <a:ln w="19050">
            <a:solidFill>
              <a:schemeClr val="lt1"/>
            </a:solidFill>
          </a:ln>
          <a:effectLst/>
        </c:spPr>
      </c:pivotFmt>
      <c:pivotFmt>
        <c:idx val="825"/>
        <c:spPr>
          <a:solidFill>
            <a:schemeClr val="accent1"/>
          </a:solidFill>
          <a:ln w="19050">
            <a:solidFill>
              <a:schemeClr val="lt1"/>
            </a:solidFill>
          </a:ln>
          <a:effectLst/>
        </c:spPr>
      </c:pivotFmt>
      <c:pivotFmt>
        <c:idx val="826"/>
        <c:spPr>
          <a:solidFill>
            <a:schemeClr val="accent1"/>
          </a:solidFill>
          <a:ln w="19050">
            <a:solidFill>
              <a:schemeClr val="lt1"/>
            </a:solidFill>
          </a:ln>
          <a:effectLst/>
        </c:spPr>
      </c:pivotFmt>
      <c:pivotFmt>
        <c:idx val="827"/>
        <c:spPr>
          <a:solidFill>
            <a:schemeClr val="accent1"/>
          </a:solidFill>
          <a:ln w="19050">
            <a:solidFill>
              <a:schemeClr val="lt1"/>
            </a:solidFill>
          </a:ln>
          <a:effectLst/>
        </c:spPr>
      </c:pivotFmt>
      <c:pivotFmt>
        <c:idx val="828"/>
        <c:spPr>
          <a:solidFill>
            <a:schemeClr val="accent1"/>
          </a:solidFill>
          <a:ln w="19050">
            <a:solidFill>
              <a:schemeClr val="lt1"/>
            </a:solidFill>
          </a:ln>
          <a:effectLst/>
        </c:spPr>
      </c:pivotFmt>
      <c:pivotFmt>
        <c:idx val="829"/>
        <c:spPr>
          <a:solidFill>
            <a:schemeClr val="accent1"/>
          </a:solidFill>
          <a:ln w="19050">
            <a:solidFill>
              <a:schemeClr val="lt1"/>
            </a:solidFill>
          </a:ln>
          <a:effectLst/>
        </c:spPr>
      </c:pivotFmt>
      <c:pivotFmt>
        <c:idx val="830"/>
        <c:spPr>
          <a:solidFill>
            <a:schemeClr val="accent1"/>
          </a:solidFill>
          <a:ln w="19050">
            <a:solidFill>
              <a:schemeClr val="lt1"/>
            </a:solidFill>
          </a:ln>
          <a:effectLst/>
        </c:spPr>
      </c:pivotFmt>
      <c:pivotFmt>
        <c:idx val="831"/>
        <c:spPr>
          <a:solidFill>
            <a:schemeClr val="accent1"/>
          </a:solidFill>
          <a:ln w="19050">
            <a:solidFill>
              <a:schemeClr val="lt1"/>
            </a:solidFill>
          </a:ln>
          <a:effectLst/>
        </c:spPr>
        <c:marker>
          <c:symbol val="none"/>
        </c:marker>
      </c:pivotFmt>
      <c:pivotFmt>
        <c:idx val="832"/>
        <c:spPr>
          <a:solidFill>
            <a:schemeClr val="accent1"/>
          </a:solidFill>
          <a:ln w="19050">
            <a:solidFill>
              <a:schemeClr val="lt1"/>
            </a:solidFill>
          </a:ln>
          <a:effectLst/>
        </c:spPr>
      </c:pivotFmt>
      <c:pivotFmt>
        <c:idx val="833"/>
        <c:spPr>
          <a:solidFill>
            <a:schemeClr val="accent1"/>
          </a:solidFill>
          <a:ln w="19050">
            <a:solidFill>
              <a:schemeClr val="lt1"/>
            </a:solidFill>
          </a:ln>
          <a:effectLst/>
        </c:spPr>
      </c:pivotFmt>
      <c:pivotFmt>
        <c:idx val="834"/>
        <c:spPr>
          <a:solidFill>
            <a:schemeClr val="accent1"/>
          </a:solidFill>
          <a:ln w="19050">
            <a:solidFill>
              <a:schemeClr val="lt1"/>
            </a:solidFill>
          </a:ln>
          <a:effectLst/>
        </c:spPr>
      </c:pivotFmt>
      <c:pivotFmt>
        <c:idx val="835"/>
        <c:spPr>
          <a:solidFill>
            <a:schemeClr val="accent1"/>
          </a:solidFill>
          <a:ln w="19050">
            <a:solidFill>
              <a:schemeClr val="lt1"/>
            </a:solidFill>
          </a:ln>
          <a:effectLst/>
        </c:spPr>
      </c:pivotFmt>
      <c:pivotFmt>
        <c:idx val="836"/>
        <c:spPr>
          <a:solidFill>
            <a:schemeClr val="accent1"/>
          </a:solidFill>
          <a:ln w="19050">
            <a:solidFill>
              <a:schemeClr val="lt1"/>
            </a:solidFill>
          </a:ln>
          <a:effectLst/>
        </c:spPr>
      </c:pivotFmt>
      <c:pivotFmt>
        <c:idx val="837"/>
        <c:spPr>
          <a:solidFill>
            <a:schemeClr val="accent1"/>
          </a:solidFill>
          <a:ln w="19050">
            <a:solidFill>
              <a:schemeClr val="lt1"/>
            </a:solidFill>
          </a:ln>
          <a:effectLst/>
        </c:spPr>
      </c:pivotFmt>
      <c:pivotFmt>
        <c:idx val="838"/>
        <c:spPr>
          <a:solidFill>
            <a:schemeClr val="accent1"/>
          </a:solidFill>
          <a:ln w="19050">
            <a:solidFill>
              <a:schemeClr val="lt1"/>
            </a:solidFill>
          </a:ln>
          <a:effectLst/>
        </c:spPr>
      </c:pivotFmt>
      <c:pivotFmt>
        <c:idx val="839"/>
        <c:spPr>
          <a:solidFill>
            <a:schemeClr val="accent1"/>
          </a:solidFill>
          <a:ln w="19050">
            <a:solidFill>
              <a:schemeClr val="lt1"/>
            </a:solidFill>
          </a:ln>
          <a:effectLst/>
        </c:spPr>
      </c:pivotFmt>
      <c:pivotFmt>
        <c:idx val="840"/>
        <c:spPr>
          <a:solidFill>
            <a:schemeClr val="accent1"/>
          </a:solidFill>
          <a:ln w="19050">
            <a:solidFill>
              <a:schemeClr val="lt1"/>
            </a:solidFill>
          </a:ln>
          <a:effectLst/>
        </c:spPr>
      </c:pivotFmt>
      <c:pivotFmt>
        <c:idx val="841"/>
        <c:spPr>
          <a:solidFill>
            <a:schemeClr val="accent1"/>
          </a:solidFill>
          <a:ln w="19050">
            <a:solidFill>
              <a:schemeClr val="lt1"/>
            </a:solidFill>
          </a:ln>
          <a:effectLst/>
        </c:spPr>
      </c:pivotFmt>
      <c:pivotFmt>
        <c:idx val="842"/>
        <c:spPr>
          <a:solidFill>
            <a:schemeClr val="accent1"/>
          </a:solidFill>
          <a:ln w="19050">
            <a:solidFill>
              <a:schemeClr val="lt1"/>
            </a:solidFill>
          </a:ln>
          <a:effectLst/>
        </c:spPr>
      </c:pivotFmt>
      <c:pivotFmt>
        <c:idx val="843"/>
        <c:spPr>
          <a:solidFill>
            <a:schemeClr val="accent1"/>
          </a:solidFill>
          <a:ln w="19050">
            <a:solidFill>
              <a:schemeClr val="lt1"/>
            </a:solidFill>
          </a:ln>
          <a:effectLst/>
        </c:spPr>
      </c:pivotFmt>
      <c:pivotFmt>
        <c:idx val="844"/>
        <c:spPr>
          <a:solidFill>
            <a:schemeClr val="accent1"/>
          </a:solidFill>
          <a:ln w="19050">
            <a:solidFill>
              <a:schemeClr val="lt1"/>
            </a:solidFill>
          </a:ln>
          <a:effectLst/>
        </c:spPr>
      </c:pivotFmt>
      <c:pivotFmt>
        <c:idx val="845"/>
        <c:spPr>
          <a:solidFill>
            <a:schemeClr val="accent1"/>
          </a:solidFill>
          <a:ln w="19050">
            <a:solidFill>
              <a:schemeClr val="lt1"/>
            </a:solidFill>
          </a:ln>
          <a:effectLst/>
        </c:spPr>
      </c:pivotFmt>
      <c:pivotFmt>
        <c:idx val="846"/>
        <c:spPr>
          <a:solidFill>
            <a:schemeClr val="accent1"/>
          </a:solidFill>
          <a:ln w="19050">
            <a:solidFill>
              <a:schemeClr val="lt1"/>
            </a:solidFill>
          </a:ln>
          <a:effectLst/>
        </c:spPr>
      </c:pivotFmt>
      <c:pivotFmt>
        <c:idx val="847"/>
        <c:spPr>
          <a:solidFill>
            <a:schemeClr val="accent1"/>
          </a:solidFill>
          <a:ln w="19050">
            <a:solidFill>
              <a:schemeClr val="lt1"/>
            </a:solidFill>
          </a:ln>
          <a:effectLst/>
        </c:spPr>
        <c:marker>
          <c:symbol val="none"/>
        </c:marker>
      </c:pivotFmt>
      <c:pivotFmt>
        <c:idx val="848"/>
        <c:spPr>
          <a:solidFill>
            <a:schemeClr val="accent1"/>
          </a:solidFill>
          <a:ln w="19050">
            <a:solidFill>
              <a:schemeClr val="lt1"/>
            </a:solidFill>
          </a:ln>
          <a:effectLst/>
        </c:spPr>
      </c:pivotFmt>
      <c:pivotFmt>
        <c:idx val="849"/>
        <c:spPr>
          <a:solidFill>
            <a:schemeClr val="accent1"/>
          </a:solidFill>
          <a:ln w="19050">
            <a:solidFill>
              <a:schemeClr val="lt1"/>
            </a:solidFill>
          </a:ln>
          <a:effectLst/>
        </c:spPr>
      </c:pivotFmt>
      <c:pivotFmt>
        <c:idx val="850"/>
        <c:spPr>
          <a:solidFill>
            <a:schemeClr val="accent1"/>
          </a:solidFill>
          <a:ln w="19050">
            <a:solidFill>
              <a:schemeClr val="lt1"/>
            </a:solidFill>
          </a:ln>
          <a:effectLst/>
        </c:spPr>
      </c:pivotFmt>
      <c:pivotFmt>
        <c:idx val="851"/>
        <c:spPr>
          <a:solidFill>
            <a:schemeClr val="accent1"/>
          </a:solidFill>
          <a:ln w="19050">
            <a:solidFill>
              <a:schemeClr val="lt1"/>
            </a:solidFill>
          </a:ln>
          <a:effectLst/>
        </c:spPr>
      </c:pivotFmt>
      <c:pivotFmt>
        <c:idx val="852"/>
        <c:spPr>
          <a:solidFill>
            <a:schemeClr val="accent1"/>
          </a:solidFill>
          <a:ln w="19050">
            <a:solidFill>
              <a:schemeClr val="lt1"/>
            </a:solidFill>
          </a:ln>
          <a:effectLst/>
        </c:spPr>
      </c:pivotFmt>
      <c:pivotFmt>
        <c:idx val="853"/>
        <c:spPr>
          <a:solidFill>
            <a:schemeClr val="accent1"/>
          </a:solidFill>
          <a:ln w="19050">
            <a:solidFill>
              <a:schemeClr val="lt1"/>
            </a:solidFill>
          </a:ln>
          <a:effectLst/>
        </c:spPr>
      </c:pivotFmt>
      <c:pivotFmt>
        <c:idx val="854"/>
        <c:spPr>
          <a:solidFill>
            <a:schemeClr val="accent1"/>
          </a:solidFill>
          <a:ln w="19050">
            <a:solidFill>
              <a:schemeClr val="lt1"/>
            </a:solidFill>
          </a:ln>
          <a:effectLst/>
        </c:spPr>
      </c:pivotFmt>
      <c:pivotFmt>
        <c:idx val="855"/>
        <c:spPr>
          <a:solidFill>
            <a:schemeClr val="accent1"/>
          </a:solidFill>
          <a:ln w="19050">
            <a:solidFill>
              <a:schemeClr val="lt1"/>
            </a:solidFill>
          </a:ln>
          <a:effectLst/>
        </c:spPr>
      </c:pivotFmt>
      <c:pivotFmt>
        <c:idx val="856"/>
        <c:spPr>
          <a:solidFill>
            <a:schemeClr val="accent1"/>
          </a:solidFill>
          <a:ln w="19050">
            <a:solidFill>
              <a:schemeClr val="lt1"/>
            </a:solidFill>
          </a:ln>
          <a:effectLst/>
        </c:spPr>
      </c:pivotFmt>
      <c:pivotFmt>
        <c:idx val="857"/>
        <c:spPr>
          <a:solidFill>
            <a:schemeClr val="accent1"/>
          </a:solidFill>
          <a:ln w="19050">
            <a:solidFill>
              <a:schemeClr val="lt1"/>
            </a:solidFill>
          </a:ln>
          <a:effectLst/>
        </c:spPr>
      </c:pivotFmt>
      <c:pivotFmt>
        <c:idx val="858"/>
        <c:spPr>
          <a:solidFill>
            <a:schemeClr val="accent1"/>
          </a:solidFill>
          <a:ln w="19050">
            <a:solidFill>
              <a:schemeClr val="lt1"/>
            </a:solidFill>
          </a:ln>
          <a:effectLst/>
        </c:spPr>
      </c:pivotFmt>
      <c:pivotFmt>
        <c:idx val="859"/>
        <c:spPr>
          <a:solidFill>
            <a:schemeClr val="accent1"/>
          </a:solidFill>
          <a:ln w="19050">
            <a:solidFill>
              <a:schemeClr val="lt1"/>
            </a:solidFill>
          </a:ln>
          <a:effectLst/>
        </c:spPr>
      </c:pivotFmt>
      <c:pivotFmt>
        <c:idx val="860"/>
        <c:spPr>
          <a:solidFill>
            <a:schemeClr val="accent1"/>
          </a:solidFill>
          <a:ln w="19050">
            <a:solidFill>
              <a:schemeClr val="lt1"/>
            </a:solidFill>
          </a:ln>
          <a:effectLst/>
        </c:spPr>
      </c:pivotFmt>
      <c:pivotFmt>
        <c:idx val="861"/>
        <c:spPr>
          <a:solidFill>
            <a:schemeClr val="accent1"/>
          </a:solidFill>
          <a:ln w="19050">
            <a:solidFill>
              <a:schemeClr val="lt1"/>
            </a:solidFill>
          </a:ln>
          <a:effectLst/>
        </c:spPr>
      </c:pivotFmt>
      <c:pivotFmt>
        <c:idx val="862"/>
        <c:spPr>
          <a:solidFill>
            <a:schemeClr val="accent1"/>
          </a:solidFill>
          <a:ln w="19050">
            <a:solidFill>
              <a:schemeClr val="lt1"/>
            </a:solidFill>
          </a:ln>
          <a:effectLst/>
        </c:spPr>
      </c:pivotFmt>
      <c:pivotFmt>
        <c:idx val="863"/>
        <c:spPr>
          <a:solidFill>
            <a:schemeClr val="accent1"/>
          </a:solidFill>
          <a:ln w="19050">
            <a:solidFill>
              <a:schemeClr val="lt1"/>
            </a:solidFill>
          </a:ln>
          <a:effectLst/>
        </c:spPr>
        <c:marker>
          <c:symbol val="none"/>
        </c:marker>
      </c:pivotFmt>
      <c:pivotFmt>
        <c:idx val="864"/>
        <c:spPr>
          <a:solidFill>
            <a:schemeClr val="accent1"/>
          </a:solidFill>
          <a:ln w="19050">
            <a:solidFill>
              <a:schemeClr val="lt1"/>
            </a:solidFill>
          </a:ln>
          <a:effectLst/>
        </c:spPr>
      </c:pivotFmt>
      <c:pivotFmt>
        <c:idx val="865"/>
        <c:spPr>
          <a:solidFill>
            <a:schemeClr val="accent1"/>
          </a:solidFill>
          <a:ln w="19050">
            <a:solidFill>
              <a:schemeClr val="lt1"/>
            </a:solidFill>
          </a:ln>
          <a:effectLst/>
        </c:spPr>
      </c:pivotFmt>
      <c:pivotFmt>
        <c:idx val="866"/>
        <c:spPr>
          <a:solidFill>
            <a:schemeClr val="accent1"/>
          </a:solidFill>
          <a:ln w="19050">
            <a:solidFill>
              <a:schemeClr val="lt1"/>
            </a:solidFill>
          </a:ln>
          <a:effectLst/>
        </c:spPr>
      </c:pivotFmt>
      <c:pivotFmt>
        <c:idx val="867"/>
        <c:spPr>
          <a:solidFill>
            <a:schemeClr val="accent1"/>
          </a:solidFill>
          <a:ln w="19050">
            <a:solidFill>
              <a:schemeClr val="lt1"/>
            </a:solidFill>
          </a:ln>
          <a:effectLst/>
        </c:spPr>
      </c:pivotFmt>
      <c:pivotFmt>
        <c:idx val="868"/>
        <c:spPr>
          <a:solidFill>
            <a:schemeClr val="accent1"/>
          </a:solidFill>
          <a:ln w="19050">
            <a:solidFill>
              <a:schemeClr val="lt1"/>
            </a:solidFill>
          </a:ln>
          <a:effectLst/>
        </c:spPr>
      </c:pivotFmt>
      <c:pivotFmt>
        <c:idx val="869"/>
        <c:spPr>
          <a:solidFill>
            <a:schemeClr val="accent1"/>
          </a:solidFill>
          <a:ln w="19050">
            <a:solidFill>
              <a:schemeClr val="lt1"/>
            </a:solidFill>
          </a:ln>
          <a:effectLst/>
        </c:spPr>
      </c:pivotFmt>
      <c:pivotFmt>
        <c:idx val="870"/>
        <c:spPr>
          <a:solidFill>
            <a:schemeClr val="accent1"/>
          </a:solidFill>
          <a:ln w="19050">
            <a:solidFill>
              <a:schemeClr val="lt1"/>
            </a:solidFill>
          </a:ln>
          <a:effectLst/>
        </c:spPr>
      </c:pivotFmt>
      <c:pivotFmt>
        <c:idx val="871"/>
        <c:spPr>
          <a:solidFill>
            <a:schemeClr val="accent1"/>
          </a:solidFill>
          <a:ln w="19050">
            <a:solidFill>
              <a:schemeClr val="lt1"/>
            </a:solidFill>
          </a:ln>
          <a:effectLst/>
        </c:spPr>
      </c:pivotFmt>
      <c:pivotFmt>
        <c:idx val="872"/>
        <c:spPr>
          <a:solidFill>
            <a:schemeClr val="accent1"/>
          </a:solidFill>
          <a:ln w="19050">
            <a:solidFill>
              <a:schemeClr val="lt1"/>
            </a:solidFill>
          </a:ln>
          <a:effectLst/>
        </c:spPr>
      </c:pivotFmt>
      <c:pivotFmt>
        <c:idx val="873"/>
        <c:spPr>
          <a:solidFill>
            <a:schemeClr val="accent1"/>
          </a:solidFill>
          <a:ln w="19050">
            <a:solidFill>
              <a:schemeClr val="lt1"/>
            </a:solidFill>
          </a:ln>
          <a:effectLst/>
        </c:spPr>
      </c:pivotFmt>
      <c:pivotFmt>
        <c:idx val="874"/>
        <c:spPr>
          <a:solidFill>
            <a:schemeClr val="accent1"/>
          </a:solidFill>
          <a:ln w="19050">
            <a:solidFill>
              <a:schemeClr val="lt1"/>
            </a:solidFill>
          </a:ln>
          <a:effectLst/>
        </c:spPr>
      </c:pivotFmt>
      <c:pivotFmt>
        <c:idx val="875"/>
        <c:spPr>
          <a:solidFill>
            <a:schemeClr val="accent1"/>
          </a:solidFill>
          <a:ln w="19050">
            <a:solidFill>
              <a:schemeClr val="lt1"/>
            </a:solidFill>
          </a:ln>
          <a:effectLst/>
        </c:spPr>
      </c:pivotFmt>
      <c:pivotFmt>
        <c:idx val="876"/>
        <c:spPr>
          <a:solidFill>
            <a:schemeClr val="accent1"/>
          </a:solidFill>
          <a:ln w="19050">
            <a:solidFill>
              <a:schemeClr val="lt1"/>
            </a:solidFill>
          </a:ln>
          <a:effectLst/>
        </c:spPr>
      </c:pivotFmt>
      <c:pivotFmt>
        <c:idx val="877"/>
        <c:spPr>
          <a:solidFill>
            <a:schemeClr val="accent1"/>
          </a:solidFill>
          <a:ln w="19050">
            <a:solidFill>
              <a:schemeClr val="lt1"/>
            </a:solidFill>
          </a:ln>
          <a:effectLst/>
        </c:spPr>
      </c:pivotFmt>
      <c:pivotFmt>
        <c:idx val="878"/>
        <c:spPr>
          <a:solidFill>
            <a:schemeClr val="accent1"/>
          </a:solidFill>
          <a:ln w="19050">
            <a:solidFill>
              <a:schemeClr val="lt1"/>
            </a:solidFill>
          </a:ln>
          <a:effectLst/>
        </c:spPr>
      </c:pivotFmt>
      <c:pivotFmt>
        <c:idx val="879"/>
        <c:spPr>
          <a:solidFill>
            <a:schemeClr val="accent1"/>
          </a:solidFill>
          <a:ln w="19050">
            <a:solidFill>
              <a:schemeClr val="lt1"/>
            </a:solidFill>
          </a:ln>
          <a:effectLst/>
        </c:spPr>
        <c:marker>
          <c:symbol val="none"/>
        </c:marker>
      </c:pivotFmt>
      <c:pivotFmt>
        <c:idx val="880"/>
        <c:spPr>
          <a:solidFill>
            <a:schemeClr val="accent1"/>
          </a:solidFill>
          <a:ln w="19050">
            <a:solidFill>
              <a:schemeClr val="lt1"/>
            </a:solidFill>
          </a:ln>
          <a:effectLst/>
        </c:spPr>
      </c:pivotFmt>
      <c:pivotFmt>
        <c:idx val="881"/>
        <c:spPr>
          <a:solidFill>
            <a:schemeClr val="accent1"/>
          </a:solidFill>
          <a:ln w="19050">
            <a:solidFill>
              <a:schemeClr val="lt1"/>
            </a:solidFill>
          </a:ln>
          <a:effectLst/>
        </c:spPr>
      </c:pivotFmt>
      <c:pivotFmt>
        <c:idx val="882"/>
        <c:spPr>
          <a:solidFill>
            <a:schemeClr val="accent1"/>
          </a:solidFill>
          <a:ln w="19050">
            <a:solidFill>
              <a:schemeClr val="lt1"/>
            </a:solidFill>
          </a:ln>
          <a:effectLst/>
        </c:spPr>
      </c:pivotFmt>
      <c:pivotFmt>
        <c:idx val="883"/>
        <c:spPr>
          <a:solidFill>
            <a:schemeClr val="accent1"/>
          </a:solidFill>
          <a:ln w="19050">
            <a:solidFill>
              <a:schemeClr val="lt1"/>
            </a:solidFill>
          </a:ln>
          <a:effectLst/>
        </c:spPr>
      </c:pivotFmt>
      <c:pivotFmt>
        <c:idx val="884"/>
        <c:spPr>
          <a:solidFill>
            <a:schemeClr val="accent1"/>
          </a:solidFill>
          <a:ln w="19050">
            <a:solidFill>
              <a:schemeClr val="lt1"/>
            </a:solidFill>
          </a:ln>
          <a:effectLst/>
        </c:spPr>
      </c:pivotFmt>
      <c:pivotFmt>
        <c:idx val="885"/>
        <c:spPr>
          <a:solidFill>
            <a:schemeClr val="accent1"/>
          </a:solidFill>
          <a:ln w="19050">
            <a:solidFill>
              <a:schemeClr val="lt1"/>
            </a:solidFill>
          </a:ln>
          <a:effectLst/>
        </c:spPr>
      </c:pivotFmt>
      <c:pivotFmt>
        <c:idx val="886"/>
        <c:spPr>
          <a:solidFill>
            <a:schemeClr val="accent1"/>
          </a:solidFill>
          <a:ln w="19050">
            <a:solidFill>
              <a:schemeClr val="lt1"/>
            </a:solidFill>
          </a:ln>
          <a:effectLst/>
        </c:spPr>
      </c:pivotFmt>
      <c:pivotFmt>
        <c:idx val="887"/>
        <c:spPr>
          <a:solidFill>
            <a:schemeClr val="accent1"/>
          </a:solidFill>
          <a:ln w="19050">
            <a:solidFill>
              <a:schemeClr val="lt1"/>
            </a:solidFill>
          </a:ln>
          <a:effectLst/>
        </c:spPr>
      </c:pivotFmt>
      <c:pivotFmt>
        <c:idx val="888"/>
        <c:spPr>
          <a:solidFill>
            <a:schemeClr val="accent1"/>
          </a:solidFill>
          <a:ln w="19050">
            <a:solidFill>
              <a:schemeClr val="lt1"/>
            </a:solidFill>
          </a:ln>
          <a:effectLst/>
        </c:spPr>
      </c:pivotFmt>
      <c:pivotFmt>
        <c:idx val="889"/>
        <c:spPr>
          <a:solidFill>
            <a:schemeClr val="accent1"/>
          </a:solidFill>
          <a:ln w="19050">
            <a:solidFill>
              <a:schemeClr val="lt1"/>
            </a:solidFill>
          </a:ln>
          <a:effectLst/>
        </c:spPr>
      </c:pivotFmt>
      <c:pivotFmt>
        <c:idx val="890"/>
        <c:spPr>
          <a:solidFill>
            <a:schemeClr val="accent1"/>
          </a:solidFill>
          <a:ln w="19050">
            <a:solidFill>
              <a:schemeClr val="lt1"/>
            </a:solidFill>
          </a:ln>
          <a:effectLst/>
        </c:spPr>
      </c:pivotFmt>
      <c:pivotFmt>
        <c:idx val="891"/>
        <c:spPr>
          <a:solidFill>
            <a:schemeClr val="accent1"/>
          </a:solidFill>
          <a:ln w="19050">
            <a:solidFill>
              <a:schemeClr val="lt1"/>
            </a:solidFill>
          </a:ln>
          <a:effectLst/>
        </c:spPr>
      </c:pivotFmt>
      <c:pivotFmt>
        <c:idx val="892"/>
        <c:spPr>
          <a:solidFill>
            <a:schemeClr val="accent1"/>
          </a:solidFill>
          <a:ln w="19050">
            <a:solidFill>
              <a:schemeClr val="lt1"/>
            </a:solidFill>
          </a:ln>
          <a:effectLst/>
        </c:spPr>
      </c:pivotFmt>
      <c:pivotFmt>
        <c:idx val="893"/>
        <c:spPr>
          <a:solidFill>
            <a:schemeClr val="accent1"/>
          </a:solidFill>
          <a:ln w="19050">
            <a:solidFill>
              <a:schemeClr val="lt1"/>
            </a:solidFill>
          </a:ln>
          <a:effectLst/>
        </c:spPr>
      </c:pivotFmt>
      <c:pivotFmt>
        <c:idx val="894"/>
        <c:spPr>
          <a:solidFill>
            <a:schemeClr val="accent1"/>
          </a:solidFill>
          <a:ln w="19050">
            <a:solidFill>
              <a:schemeClr val="lt1"/>
            </a:solidFill>
          </a:ln>
          <a:effectLst/>
        </c:spPr>
      </c:pivotFmt>
      <c:pivotFmt>
        <c:idx val="895"/>
        <c:spPr>
          <a:solidFill>
            <a:schemeClr val="accent1"/>
          </a:solidFill>
          <a:ln w="19050">
            <a:solidFill>
              <a:schemeClr val="lt1"/>
            </a:solidFill>
          </a:ln>
          <a:effectLst/>
        </c:spPr>
        <c:marker>
          <c:symbol val="none"/>
        </c:marker>
      </c:pivotFmt>
      <c:pivotFmt>
        <c:idx val="896"/>
        <c:spPr>
          <a:solidFill>
            <a:schemeClr val="accent1"/>
          </a:solidFill>
          <a:ln w="19050">
            <a:solidFill>
              <a:schemeClr val="lt1"/>
            </a:solidFill>
          </a:ln>
          <a:effectLst/>
        </c:spPr>
      </c:pivotFmt>
      <c:pivotFmt>
        <c:idx val="897"/>
        <c:spPr>
          <a:solidFill>
            <a:schemeClr val="accent1"/>
          </a:solidFill>
          <a:ln w="19050">
            <a:solidFill>
              <a:schemeClr val="lt1"/>
            </a:solidFill>
          </a:ln>
          <a:effectLst/>
        </c:spPr>
      </c:pivotFmt>
      <c:pivotFmt>
        <c:idx val="898"/>
        <c:spPr>
          <a:solidFill>
            <a:schemeClr val="accent1"/>
          </a:solidFill>
          <a:ln w="19050">
            <a:solidFill>
              <a:schemeClr val="lt1"/>
            </a:solidFill>
          </a:ln>
          <a:effectLst/>
        </c:spPr>
      </c:pivotFmt>
      <c:pivotFmt>
        <c:idx val="899"/>
        <c:spPr>
          <a:solidFill>
            <a:schemeClr val="accent1"/>
          </a:solidFill>
          <a:ln w="19050">
            <a:solidFill>
              <a:schemeClr val="lt1"/>
            </a:solidFill>
          </a:ln>
          <a:effectLst/>
        </c:spPr>
      </c:pivotFmt>
      <c:pivotFmt>
        <c:idx val="900"/>
        <c:spPr>
          <a:solidFill>
            <a:schemeClr val="accent1"/>
          </a:solidFill>
          <a:ln w="19050">
            <a:solidFill>
              <a:schemeClr val="lt1"/>
            </a:solidFill>
          </a:ln>
          <a:effectLst/>
        </c:spPr>
      </c:pivotFmt>
      <c:pivotFmt>
        <c:idx val="901"/>
        <c:spPr>
          <a:solidFill>
            <a:schemeClr val="accent1"/>
          </a:solidFill>
          <a:ln w="19050">
            <a:solidFill>
              <a:schemeClr val="lt1"/>
            </a:solidFill>
          </a:ln>
          <a:effectLst/>
        </c:spPr>
      </c:pivotFmt>
      <c:pivotFmt>
        <c:idx val="902"/>
        <c:spPr>
          <a:solidFill>
            <a:schemeClr val="accent1"/>
          </a:solidFill>
          <a:ln w="19050">
            <a:solidFill>
              <a:schemeClr val="lt1"/>
            </a:solidFill>
          </a:ln>
          <a:effectLst/>
        </c:spPr>
      </c:pivotFmt>
      <c:pivotFmt>
        <c:idx val="903"/>
        <c:spPr>
          <a:solidFill>
            <a:schemeClr val="accent1"/>
          </a:solidFill>
          <a:ln w="19050">
            <a:solidFill>
              <a:schemeClr val="lt1"/>
            </a:solidFill>
          </a:ln>
          <a:effectLst/>
        </c:spPr>
      </c:pivotFmt>
      <c:pivotFmt>
        <c:idx val="904"/>
        <c:spPr>
          <a:solidFill>
            <a:schemeClr val="accent1"/>
          </a:solidFill>
          <a:ln w="19050">
            <a:solidFill>
              <a:schemeClr val="lt1"/>
            </a:solidFill>
          </a:ln>
          <a:effectLst/>
        </c:spPr>
      </c:pivotFmt>
      <c:pivotFmt>
        <c:idx val="905"/>
        <c:spPr>
          <a:solidFill>
            <a:schemeClr val="accent1"/>
          </a:solidFill>
          <a:ln w="19050">
            <a:solidFill>
              <a:schemeClr val="lt1"/>
            </a:solidFill>
          </a:ln>
          <a:effectLst/>
        </c:spPr>
      </c:pivotFmt>
      <c:pivotFmt>
        <c:idx val="906"/>
        <c:spPr>
          <a:solidFill>
            <a:schemeClr val="accent1"/>
          </a:solidFill>
          <a:ln w="19050">
            <a:solidFill>
              <a:schemeClr val="lt1"/>
            </a:solidFill>
          </a:ln>
          <a:effectLst/>
        </c:spPr>
      </c:pivotFmt>
      <c:pivotFmt>
        <c:idx val="907"/>
        <c:spPr>
          <a:solidFill>
            <a:schemeClr val="accent1"/>
          </a:solidFill>
          <a:ln w="19050">
            <a:solidFill>
              <a:schemeClr val="lt1"/>
            </a:solidFill>
          </a:ln>
          <a:effectLst/>
        </c:spPr>
      </c:pivotFmt>
      <c:pivotFmt>
        <c:idx val="908"/>
        <c:spPr>
          <a:solidFill>
            <a:schemeClr val="accent1"/>
          </a:solidFill>
          <a:ln w="19050">
            <a:solidFill>
              <a:schemeClr val="lt1"/>
            </a:solidFill>
          </a:ln>
          <a:effectLst/>
        </c:spPr>
      </c:pivotFmt>
      <c:pivotFmt>
        <c:idx val="909"/>
        <c:spPr>
          <a:solidFill>
            <a:schemeClr val="accent1"/>
          </a:solidFill>
          <a:ln w="19050">
            <a:solidFill>
              <a:schemeClr val="lt1"/>
            </a:solidFill>
          </a:ln>
          <a:effectLst/>
        </c:spPr>
      </c:pivotFmt>
      <c:pivotFmt>
        <c:idx val="910"/>
        <c:spPr>
          <a:solidFill>
            <a:schemeClr val="accent1"/>
          </a:solidFill>
          <a:ln w="19050">
            <a:solidFill>
              <a:schemeClr val="lt1"/>
            </a:solidFill>
          </a:ln>
          <a:effectLst/>
        </c:spPr>
      </c:pivotFmt>
      <c:pivotFmt>
        <c:idx val="911"/>
        <c:spPr>
          <a:solidFill>
            <a:schemeClr val="accent1"/>
          </a:solidFill>
          <a:ln w="19050">
            <a:solidFill>
              <a:schemeClr val="lt1"/>
            </a:solidFill>
          </a:ln>
          <a:effectLst/>
        </c:spPr>
        <c:marker>
          <c:symbol val="none"/>
        </c:marker>
      </c:pivotFmt>
      <c:pivotFmt>
        <c:idx val="912"/>
        <c:spPr>
          <a:solidFill>
            <a:schemeClr val="accent1"/>
          </a:solidFill>
          <a:ln w="19050">
            <a:solidFill>
              <a:schemeClr val="lt1"/>
            </a:solidFill>
          </a:ln>
          <a:effectLst/>
        </c:spPr>
      </c:pivotFmt>
      <c:pivotFmt>
        <c:idx val="913"/>
        <c:spPr>
          <a:solidFill>
            <a:schemeClr val="accent1"/>
          </a:solidFill>
          <a:ln w="19050">
            <a:solidFill>
              <a:schemeClr val="lt1"/>
            </a:solidFill>
          </a:ln>
          <a:effectLst/>
        </c:spPr>
      </c:pivotFmt>
      <c:pivotFmt>
        <c:idx val="914"/>
        <c:spPr>
          <a:solidFill>
            <a:schemeClr val="accent1"/>
          </a:solidFill>
          <a:ln w="19050">
            <a:solidFill>
              <a:schemeClr val="lt1"/>
            </a:solidFill>
          </a:ln>
          <a:effectLst/>
        </c:spPr>
      </c:pivotFmt>
      <c:pivotFmt>
        <c:idx val="915"/>
        <c:spPr>
          <a:solidFill>
            <a:schemeClr val="accent1"/>
          </a:solidFill>
          <a:ln w="19050">
            <a:solidFill>
              <a:schemeClr val="lt1"/>
            </a:solidFill>
          </a:ln>
          <a:effectLst/>
        </c:spPr>
      </c:pivotFmt>
      <c:pivotFmt>
        <c:idx val="916"/>
        <c:spPr>
          <a:solidFill>
            <a:schemeClr val="accent1"/>
          </a:solidFill>
          <a:ln w="19050">
            <a:solidFill>
              <a:schemeClr val="lt1"/>
            </a:solidFill>
          </a:ln>
          <a:effectLst/>
        </c:spPr>
      </c:pivotFmt>
      <c:pivotFmt>
        <c:idx val="917"/>
        <c:spPr>
          <a:solidFill>
            <a:schemeClr val="accent1"/>
          </a:solidFill>
          <a:ln w="19050">
            <a:solidFill>
              <a:schemeClr val="lt1"/>
            </a:solidFill>
          </a:ln>
          <a:effectLst/>
        </c:spPr>
      </c:pivotFmt>
      <c:pivotFmt>
        <c:idx val="918"/>
        <c:spPr>
          <a:solidFill>
            <a:schemeClr val="accent1"/>
          </a:solidFill>
          <a:ln w="19050">
            <a:solidFill>
              <a:schemeClr val="lt1"/>
            </a:solidFill>
          </a:ln>
          <a:effectLst/>
        </c:spPr>
      </c:pivotFmt>
      <c:pivotFmt>
        <c:idx val="919"/>
        <c:spPr>
          <a:solidFill>
            <a:schemeClr val="accent1"/>
          </a:solidFill>
          <a:ln w="19050">
            <a:solidFill>
              <a:schemeClr val="lt1"/>
            </a:solidFill>
          </a:ln>
          <a:effectLst/>
        </c:spPr>
      </c:pivotFmt>
      <c:pivotFmt>
        <c:idx val="920"/>
        <c:spPr>
          <a:solidFill>
            <a:schemeClr val="accent1"/>
          </a:solidFill>
          <a:ln w="19050">
            <a:solidFill>
              <a:schemeClr val="lt1"/>
            </a:solidFill>
          </a:ln>
          <a:effectLst/>
        </c:spPr>
      </c:pivotFmt>
      <c:pivotFmt>
        <c:idx val="921"/>
        <c:spPr>
          <a:solidFill>
            <a:schemeClr val="accent1"/>
          </a:solidFill>
          <a:ln w="19050">
            <a:solidFill>
              <a:schemeClr val="lt1"/>
            </a:solidFill>
          </a:ln>
          <a:effectLst/>
        </c:spPr>
      </c:pivotFmt>
      <c:pivotFmt>
        <c:idx val="922"/>
        <c:spPr>
          <a:solidFill>
            <a:schemeClr val="accent1"/>
          </a:solidFill>
          <a:ln w="19050">
            <a:solidFill>
              <a:schemeClr val="lt1"/>
            </a:solidFill>
          </a:ln>
          <a:effectLst/>
        </c:spPr>
      </c:pivotFmt>
      <c:pivotFmt>
        <c:idx val="923"/>
        <c:spPr>
          <a:solidFill>
            <a:schemeClr val="accent1"/>
          </a:solidFill>
          <a:ln w="19050">
            <a:solidFill>
              <a:schemeClr val="lt1"/>
            </a:solidFill>
          </a:ln>
          <a:effectLst/>
        </c:spPr>
      </c:pivotFmt>
      <c:pivotFmt>
        <c:idx val="924"/>
        <c:spPr>
          <a:solidFill>
            <a:schemeClr val="accent1"/>
          </a:solidFill>
          <a:ln w="19050">
            <a:solidFill>
              <a:schemeClr val="lt1"/>
            </a:solidFill>
          </a:ln>
          <a:effectLst/>
        </c:spPr>
      </c:pivotFmt>
      <c:pivotFmt>
        <c:idx val="925"/>
        <c:spPr>
          <a:solidFill>
            <a:schemeClr val="accent1"/>
          </a:solidFill>
          <a:ln w="19050">
            <a:solidFill>
              <a:schemeClr val="lt1"/>
            </a:solidFill>
          </a:ln>
          <a:effectLst/>
        </c:spPr>
      </c:pivotFmt>
      <c:pivotFmt>
        <c:idx val="926"/>
        <c:spPr>
          <a:solidFill>
            <a:schemeClr val="accent1"/>
          </a:solidFill>
          <a:ln w="19050">
            <a:solidFill>
              <a:schemeClr val="lt1"/>
            </a:solidFill>
          </a:ln>
          <a:effectLst/>
        </c:spPr>
      </c:pivotFmt>
      <c:pivotFmt>
        <c:idx val="927"/>
        <c:spPr>
          <a:solidFill>
            <a:schemeClr val="accent1"/>
          </a:solidFill>
          <a:ln w="19050">
            <a:solidFill>
              <a:schemeClr val="lt1"/>
            </a:solidFill>
          </a:ln>
          <a:effectLst/>
        </c:spPr>
        <c:marker>
          <c:symbol val="none"/>
        </c:marker>
      </c:pivotFmt>
      <c:pivotFmt>
        <c:idx val="928"/>
        <c:spPr>
          <a:solidFill>
            <a:schemeClr val="accent1"/>
          </a:solidFill>
          <a:ln w="19050">
            <a:solidFill>
              <a:schemeClr val="lt1"/>
            </a:solidFill>
          </a:ln>
          <a:effectLst/>
        </c:spPr>
      </c:pivotFmt>
      <c:pivotFmt>
        <c:idx val="929"/>
        <c:spPr>
          <a:solidFill>
            <a:schemeClr val="accent1"/>
          </a:solidFill>
          <a:ln w="19050">
            <a:solidFill>
              <a:schemeClr val="lt1"/>
            </a:solidFill>
          </a:ln>
          <a:effectLst/>
        </c:spPr>
      </c:pivotFmt>
      <c:pivotFmt>
        <c:idx val="930"/>
        <c:spPr>
          <a:solidFill>
            <a:schemeClr val="accent1"/>
          </a:solidFill>
          <a:ln w="19050">
            <a:solidFill>
              <a:schemeClr val="lt1"/>
            </a:solidFill>
          </a:ln>
          <a:effectLst/>
        </c:spPr>
      </c:pivotFmt>
      <c:pivotFmt>
        <c:idx val="931"/>
        <c:spPr>
          <a:solidFill>
            <a:schemeClr val="accent1"/>
          </a:solidFill>
          <a:ln w="19050">
            <a:solidFill>
              <a:schemeClr val="lt1"/>
            </a:solidFill>
          </a:ln>
          <a:effectLst/>
        </c:spPr>
      </c:pivotFmt>
      <c:pivotFmt>
        <c:idx val="932"/>
        <c:spPr>
          <a:solidFill>
            <a:schemeClr val="accent1"/>
          </a:solidFill>
          <a:ln w="19050">
            <a:solidFill>
              <a:schemeClr val="lt1"/>
            </a:solidFill>
          </a:ln>
          <a:effectLst/>
        </c:spPr>
      </c:pivotFmt>
      <c:pivotFmt>
        <c:idx val="933"/>
        <c:spPr>
          <a:solidFill>
            <a:schemeClr val="accent1"/>
          </a:solidFill>
          <a:ln w="19050">
            <a:solidFill>
              <a:schemeClr val="lt1"/>
            </a:solidFill>
          </a:ln>
          <a:effectLst/>
        </c:spPr>
      </c:pivotFmt>
      <c:pivotFmt>
        <c:idx val="934"/>
        <c:spPr>
          <a:solidFill>
            <a:schemeClr val="accent1"/>
          </a:solidFill>
          <a:ln w="19050">
            <a:solidFill>
              <a:schemeClr val="lt1"/>
            </a:solidFill>
          </a:ln>
          <a:effectLst/>
        </c:spPr>
      </c:pivotFmt>
      <c:pivotFmt>
        <c:idx val="935"/>
        <c:spPr>
          <a:solidFill>
            <a:schemeClr val="accent1"/>
          </a:solidFill>
          <a:ln w="19050">
            <a:solidFill>
              <a:schemeClr val="lt1"/>
            </a:solidFill>
          </a:ln>
          <a:effectLst/>
        </c:spPr>
      </c:pivotFmt>
      <c:pivotFmt>
        <c:idx val="936"/>
        <c:spPr>
          <a:solidFill>
            <a:schemeClr val="accent1"/>
          </a:solidFill>
          <a:ln w="19050">
            <a:solidFill>
              <a:schemeClr val="lt1"/>
            </a:solidFill>
          </a:ln>
          <a:effectLst/>
        </c:spPr>
      </c:pivotFmt>
      <c:pivotFmt>
        <c:idx val="937"/>
        <c:spPr>
          <a:solidFill>
            <a:schemeClr val="accent1"/>
          </a:solidFill>
          <a:ln w="19050">
            <a:solidFill>
              <a:schemeClr val="lt1"/>
            </a:solidFill>
          </a:ln>
          <a:effectLst/>
        </c:spPr>
      </c:pivotFmt>
      <c:pivotFmt>
        <c:idx val="938"/>
        <c:spPr>
          <a:solidFill>
            <a:schemeClr val="accent1"/>
          </a:solidFill>
          <a:ln w="19050">
            <a:solidFill>
              <a:schemeClr val="lt1"/>
            </a:solidFill>
          </a:ln>
          <a:effectLst/>
        </c:spPr>
      </c:pivotFmt>
      <c:pivotFmt>
        <c:idx val="939"/>
        <c:spPr>
          <a:solidFill>
            <a:schemeClr val="accent1"/>
          </a:solidFill>
          <a:ln w="19050">
            <a:solidFill>
              <a:schemeClr val="lt1"/>
            </a:solidFill>
          </a:ln>
          <a:effectLst/>
        </c:spPr>
      </c:pivotFmt>
      <c:pivotFmt>
        <c:idx val="940"/>
        <c:spPr>
          <a:solidFill>
            <a:schemeClr val="accent1"/>
          </a:solidFill>
          <a:ln w="19050">
            <a:solidFill>
              <a:schemeClr val="lt1"/>
            </a:solidFill>
          </a:ln>
          <a:effectLst/>
        </c:spPr>
      </c:pivotFmt>
      <c:pivotFmt>
        <c:idx val="941"/>
        <c:spPr>
          <a:solidFill>
            <a:schemeClr val="accent1"/>
          </a:solidFill>
          <a:ln w="19050">
            <a:solidFill>
              <a:schemeClr val="lt1"/>
            </a:solidFill>
          </a:ln>
          <a:effectLst/>
        </c:spPr>
      </c:pivotFmt>
      <c:pivotFmt>
        <c:idx val="942"/>
        <c:spPr>
          <a:solidFill>
            <a:schemeClr val="accent1"/>
          </a:solidFill>
          <a:ln w="19050">
            <a:solidFill>
              <a:schemeClr val="lt1"/>
            </a:solidFill>
          </a:ln>
          <a:effectLst/>
        </c:spPr>
      </c:pivotFmt>
      <c:pivotFmt>
        <c:idx val="943"/>
        <c:spPr>
          <a:solidFill>
            <a:schemeClr val="accent1"/>
          </a:solidFill>
          <a:ln w="19050">
            <a:solidFill>
              <a:schemeClr val="lt1"/>
            </a:solidFill>
          </a:ln>
          <a:effectLst/>
        </c:spPr>
        <c:marker>
          <c:symbol val="none"/>
        </c:marker>
      </c:pivotFmt>
      <c:pivotFmt>
        <c:idx val="944"/>
        <c:spPr>
          <a:solidFill>
            <a:schemeClr val="accent1"/>
          </a:solidFill>
          <a:ln w="19050">
            <a:solidFill>
              <a:schemeClr val="lt1"/>
            </a:solidFill>
          </a:ln>
          <a:effectLst/>
        </c:spPr>
      </c:pivotFmt>
      <c:pivotFmt>
        <c:idx val="945"/>
        <c:spPr>
          <a:solidFill>
            <a:schemeClr val="accent1"/>
          </a:solidFill>
          <a:ln w="19050">
            <a:solidFill>
              <a:schemeClr val="lt1"/>
            </a:solidFill>
          </a:ln>
          <a:effectLst/>
        </c:spPr>
      </c:pivotFmt>
      <c:pivotFmt>
        <c:idx val="946"/>
        <c:spPr>
          <a:solidFill>
            <a:schemeClr val="accent1"/>
          </a:solidFill>
          <a:ln w="19050">
            <a:solidFill>
              <a:schemeClr val="lt1"/>
            </a:solidFill>
          </a:ln>
          <a:effectLst/>
        </c:spPr>
      </c:pivotFmt>
      <c:pivotFmt>
        <c:idx val="947"/>
        <c:spPr>
          <a:solidFill>
            <a:schemeClr val="accent1"/>
          </a:solidFill>
          <a:ln w="19050">
            <a:solidFill>
              <a:schemeClr val="lt1"/>
            </a:solidFill>
          </a:ln>
          <a:effectLst/>
        </c:spPr>
      </c:pivotFmt>
      <c:pivotFmt>
        <c:idx val="948"/>
        <c:spPr>
          <a:solidFill>
            <a:schemeClr val="accent1"/>
          </a:solidFill>
          <a:ln w="19050">
            <a:solidFill>
              <a:schemeClr val="lt1"/>
            </a:solidFill>
          </a:ln>
          <a:effectLst/>
        </c:spPr>
      </c:pivotFmt>
      <c:pivotFmt>
        <c:idx val="949"/>
        <c:spPr>
          <a:solidFill>
            <a:schemeClr val="accent1"/>
          </a:solidFill>
          <a:ln w="19050">
            <a:solidFill>
              <a:schemeClr val="lt1"/>
            </a:solidFill>
          </a:ln>
          <a:effectLst/>
        </c:spPr>
      </c:pivotFmt>
      <c:pivotFmt>
        <c:idx val="950"/>
        <c:spPr>
          <a:solidFill>
            <a:schemeClr val="accent1"/>
          </a:solidFill>
          <a:ln w="19050">
            <a:solidFill>
              <a:schemeClr val="lt1"/>
            </a:solidFill>
          </a:ln>
          <a:effectLst/>
        </c:spPr>
      </c:pivotFmt>
      <c:pivotFmt>
        <c:idx val="951"/>
        <c:spPr>
          <a:solidFill>
            <a:schemeClr val="accent1"/>
          </a:solidFill>
          <a:ln w="19050">
            <a:solidFill>
              <a:schemeClr val="lt1"/>
            </a:solidFill>
          </a:ln>
          <a:effectLst/>
        </c:spPr>
      </c:pivotFmt>
      <c:pivotFmt>
        <c:idx val="952"/>
        <c:spPr>
          <a:solidFill>
            <a:schemeClr val="accent1"/>
          </a:solidFill>
          <a:ln w="19050">
            <a:solidFill>
              <a:schemeClr val="lt1"/>
            </a:solidFill>
          </a:ln>
          <a:effectLst/>
        </c:spPr>
      </c:pivotFmt>
      <c:pivotFmt>
        <c:idx val="953"/>
        <c:spPr>
          <a:solidFill>
            <a:schemeClr val="accent1"/>
          </a:solidFill>
          <a:ln w="19050">
            <a:solidFill>
              <a:schemeClr val="lt1"/>
            </a:solidFill>
          </a:ln>
          <a:effectLst/>
        </c:spPr>
      </c:pivotFmt>
      <c:pivotFmt>
        <c:idx val="954"/>
        <c:spPr>
          <a:solidFill>
            <a:schemeClr val="accent1"/>
          </a:solidFill>
          <a:ln w="19050">
            <a:solidFill>
              <a:schemeClr val="lt1"/>
            </a:solidFill>
          </a:ln>
          <a:effectLst/>
        </c:spPr>
      </c:pivotFmt>
      <c:pivotFmt>
        <c:idx val="955"/>
        <c:spPr>
          <a:solidFill>
            <a:schemeClr val="accent1"/>
          </a:solidFill>
          <a:ln w="19050">
            <a:solidFill>
              <a:schemeClr val="lt1"/>
            </a:solidFill>
          </a:ln>
          <a:effectLst/>
        </c:spPr>
      </c:pivotFmt>
      <c:pivotFmt>
        <c:idx val="956"/>
        <c:spPr>
          <a:solidFill>
            <a:schemeClr val="accent1"/>
          </a:solidFill>
          <a:ln w="19050">
            <a:solidFill>
              <a:schemeClr val="lt1"/>
            </a:solidFill>
          </a:ln>
          <a:effectLst/>
        </c:spPr>
      </c:pivotFmt>
      <c:pivotFmt>
        <c:idx val="957"/>
        <c:spPr>
          <a:solidFill>
            <a:schemeClr val="accent1"/>
          </a:solidFill>
          <a:ln w="19050">
            <a:solidFill>
              <a:schemeClr val="lt1"/>
            </a:solidFill>
          </a:ln>
          <a:effectLst/>
        </c:spPr>
      </c:pivotFmt>
      <c:pivotFmt>
        <c:idx val="958"/>
        <c:spPr>
          <a:solidFill>
            <a:schemeClr val="accent1"/>
          </a:solidFill>
          <a:ln w="19050">
            <a:solidFill>
              <a:schemeClr val="lt1"/>
            </a:solidFill>
          </a:ln>
          <a:effectLst/>
        </c:spPr>
      </c:pivotFmt>
      <c:pivotFmt>
        <c:idx val="959"/>
        <c:spPr>
          <a:solidFill>
            <a:schemeClr val="accent1"/>
          </a:solidFill>
          <a:ln w="19050">
            <a:solidFill>
              <a:schemeClr val="lt1"/>
            </a:solidFill>
          </a:ln>
          <a:effectLst/>
        </c:spPr>
        <c:marker>
          <c:symbol val="none"/>
        </c:marker>
      </c:pivotFmt>
      <c:pivotFmt>
        <c:idx val="960"/>
        <c:spPr>
          <a:solidFill>
            <a:schemeClr val="accent1"/>
          </a:solidFill>
          <a:ln w="19050">
            <a:solidFill>
              <a:schemeClr val="lt1"/>
            </a:solidFill>
          </a:ln>
          <a:effectLst/>
        </c:spPr>
      </c:pivotFmt>
      <c:pivotFmt>
        <c:idx val="961"/>
        <c:spPr>
          <a:solidFill>
            <a:schemeClr val="accent1"/>
          </a:solidFill>
          <a:ln w="19050">
            <a:solidFill>
              <a:schemeClr val="lt1"/>
            </a:solidFill>
          </a:ln>
          <a:effectLst/>
        </c:spPr>
      </c:pivotFmt>
      <c:pivotFmt>
        <c:idx val="962"/>
        <c:spPr>
          <a:solidFill>
            <a:schemeClr val="accent1"/>
          </a:solidFill>
          <a:ln w="19050">
            <a:solidFill>
              <a:schemeClr val="lt1"/>
            </a:solidFill>
          </a:ln>
          <a:effectLst/>
        </c:spPr>
      </c:pivotFmt>
      <c:pivotFmt>
        <c:idx val="963"/>
        <c:spPr>
          <a:solidFill>
            <a:schemeClr val="accent1"/>
          </a:solidFill>
          <a:ln w="19050">
            <a:solidFill>
              <a:schemeClr val="lt1"/>
            </a:solidFill>
          </a:ln>
          <a:effectLst/>
        </c:spPr>
      </c:pivotFmt>
      <c:pivotFmt>
        <c:idx val="964"/>
        <c:spPr>
          <a:solidFill>
            <a:schemeClr val="accent1"/>
          </a:solidFill>
          <a:ln w="19050">
            <a:solidFill>
              <a:schemeClr val="lt1"/>
            </a:solidFill>
          </a:ln>
          <a:effectLst/>
        </c:spPr>
      </c:pivotFmt>
      <c:pivotFmt>
        <c:idx val="965"/>
        <c:spPr>
          <a:solidFill>
            <a:schemeClr val="accent1"/>
          </a:solidFill>
          <a:ln w="19050">
            <a:solidFill>
              <a:schemeClr val="lt1"/>
            </a:solidFill>
          </a:ln>
          <a:effectLst/>
        </c:spPr>
      </c:pivotFmt>
      <c:pivotFmt>
        <c:idx val="966"/>
        <c:spPr>
          <a:solidFill>
            <a:schemeClr val="accent1"/>
          </a:solidFill>
          <a:ln w="19050">
            <a:solidFill>
              <a:schemeClr val="lt1"/>
            </a:solidFill>
          </a:ln>
          <a:effectLst/>
        </c:spPr>
      </c:pivotFmt>
      <c:pivotFmt>
        <c:idx val="967"/>
        <c:spPr>
          <a:solidFill>
            <a:schemeClr val="accent1"/>
          </a:solidFill>
          <a:ln w="19050">
            <a:solidFill>
              <a:schemeClr val="lt1"/>
            </a:solidFill>
          </a:ln>
          <a:effectLst/>
        </c:spPr>
      </c:pivotFmt>
      <c:pivotFmt>
        <c:idx val="968"/>
        <c:spPr>
          <a:solidFill>
            <a:schemeClr val="accent1"/>
          </a:solidFill>
          <a:ln w="19050">
            <a:solidFill>
              <a:schemeClr val="lt1"/>
            </a:solidFill>
          </a:ln>
          <a:effectLst/>
        </c:spPr>
      </c:pivotFmt>
      <c:pivotFmt>
        <c:idx val="969"/>
        <c:spPr>
          <a:solidFill>
            <a:schemeClr val="accent1"/>
          </a:solidFill>
          <a:ln w="19050">
            <a:solidFill>
              <a:schemeClr val="lt1"/>
            </a:solidFill>
          </a:ln>
          <a:effectLst/>
        </c:spPr>
      </c:pivotFmt>
      <c:pivotFmt>
        <c:idx val="970"/>
        <c:spPr>
          <a:solidFill>
            <a:schemeClr val="accent1"/>
          </a:solidFill>
          <a:ln w="19050">
            <a:solidFill>
              <a:schemeClr val="lt1"/>
            </a:solidFill>
          </a:ln>
          <a:effectLst/>
        </c:spPr>
      </c:pivotFmt>
      <c:pivotFmt>
        <c:idx val="971"/>
        <c:spPr>
          <a:solidFill>
            <a:schemeClr val="accent1"/>
          </a:solidFill>
          <a:ln w="19050">
            <a:solidFill>
              <a:schemeClr val="lt1"/>
            </a:solidFill>
          </a:ln>
          <a:effectLst/>
        </c:spPr>
      </c:pivotFmt>
      <c:pivotFmt>
        <c:idx val="972"/>
        <c:spPr>
          <a:solidFill>
            <a:schemeClr val="accent1"/>
          </a:solidFill>
          <a:ln w="19050">
            <a:solidFill>
              <a:schemeClr val="lt1"/>
            </a:solidFill>
          </a:ln>
          <a:effectLst/>
        </c:spPr>
      </c:pivotFmt>
      <c:pivotFmt>
        <c:idx val="973"/>
        <c:spPr>
          <a:solidFill>
            <a:schemeClr val="accent1"/>
          </a:solidFill>
          <a:ln w="19050">
            <a:solidFill>
              <a:schemeClr val="lt1"/>
            </a:solidFill>
          </a:ln>
          <a:effectLst/>
        </c:spPr>
      </c:pivotFmt>
      <c:pivotFmt>
        <c:idx val="974"/>
        <c:spPr>
          <a:solidFill>
            <a:schemeClr val="accent1"/>
          </a:solidFill>
          <a:ln w="19050">
            <a:solidFill>
              <a:schemeClr val="lt1"/>
            </a:solidFill>
          </a:ln>
          <a:effectLst/>
        </c:spPr>
      </c:pivotFmt>
      <c:pivotFmt>
        <c:idx val="975"/>
        <c:spPr>
          <a:solidFill>
            <a:schemeClr val="accent1"/>
          </a:solidFill>
          <a:ln w="19050">
            <a:solidFill>
              <a:schemeClr val="lt1"/>
            </a:solidFill>
          </a:ln>
          <a:effectLst/>
        </c:spPr>
        <c:marker>
          <c:symbol val="none"/>
        </c:marker>
      </c:pivotFmt>
      <c:pivotFmt>
        <c:idx val="976"/>
        <c:spPr>
          <a:solidFill>
            <a:schemeClr val="accent1"/>
          </a:solidFill>
          <a:ln w="19050">
            <a:solidFill>
              <a:schemeClr val="lt1"/>
            </a:solidFill>
          </a:ln>
          <a:effectLst/>
        </c:spPr>
      </c:pivotFmt>
      <c:pivotFmt>
        <c:idx val="977"/>
        <c:spPr>
          <a:solidFill>
            <a:schemeClr val="accent1"/>
          </a:solidFill>
          <a:ln w="19050">
            <a:solidFill>
              <a:schemeClr val="lt1"/>
            </a:solidFill>
          </a:ln>
          <a:effectLst/>
        </c:spPr>
      </c:pivotFmt>
      <c:pivotFmt>
        <c:idx val="978"/>
        <c:spPr>
          <a:solidFill>
            <a:schemeClr val="accent1"/>
          </a:solidFill>
          <a:ln w="19050">
            <a:solidFill>
              <a:schemeClr val="lt1"/>
            </a:solidFill>
          </a:ln>
          <a:effectLst/>
        </c:spPr>
      </c:pivotFmt>
      <c:pivotFmt>
        <c:idx val="979"/>
        <c:spPr>
          <a:solidFill>
            <a:schemeClr val="accent1"/>
          </a:solidFill>
          <a:ln w="19050">
            <a:solidFill>
              <a:schemeClr val="lt1"/>
            </a:solidFill>
          </a:ln>
          <a:effectLst/>
        </c:spPr>
      </c:pivotFmt>
      <c:pivotFmt>
        <c:idx val="980"/>
        <c:spPr>
          <a:solidFill>
            <a:schemeClr val="accent1"/>
          </a:solidFill>
          <a:ln w="19050">
            <a:solidFill>
              <a:schemeClr val="lt1"/>
            </a:solidFill>
          </a:ln>
          <a:effectLst/>
        </c:spPr>
      </c:pivotFmt>
      <c:pivotFmt>
        <c:idx val="981"/>
        <c:spPr>
          <a:solidFill>
            <a:schemeClr val="accent1"/>
          </a:solidFill>
          <a:ln w="19050">
            <a:solidFill>
              <a:schemeClr val="lt1"/>
            </a:solidFill>
          </a:ln>
          <a:effectLst/>
        </c:spPr>
      </c:pivotFmt>
      <c:pivotFmt>
        <c:idx val="982"/>
        <c:spPr>
          <a:solidFill>
            <a:schemeClr val="accent1"/>
          </a:solidFill>
          <a:ln w="19050">
            <a:solidFill>
              <a:schemeClr val="lt1"/>
            </a:solidFill>
          </a:ln>
          <a:effectLst/>
        </c:spPr>
      </c:pivotFmt>
      <c:pivotFmt>
        <c:idx val="983"/>
        <c:spPr>
          <a:solidFill>
            <a:schemeClr val="accent1"/>
          </a:solidFill>
          <a:ln w="19050">
            <a:solidFill>
              <a:schemeClr val="lt1"/>
            </a:solidFill>
          </a:ln>
          <a:effectLst/>
        </c:spPr>
      </c:pivotFmt>
      <c:pivotFmt>
        <c:idx val="984"/>
        <c:spPr>
          <a:solidFill>
            <a:schemeClr val="accent1"/>
          </a:solidFill>
          <a:ln w="19050">
            <a:solidFill>
              <a:schemeClr val="lt1"/>
            </a:solidFill>
          </a:ln>
          <a:effectLst/>
        </c:spPr>
      </c:pivotFmt>
      <c:pivotFmt>
        <c:idx val="985"/>
        <c:spPr>
          <a:solidFill>
            <a:schemeClr val="accent1"/>
          </a:solidFill>
          <a:ln w="19050">
            <a:solidFill>
              <a:schemeClr val="lt1"/>
            </a:solidFill>
          </a:ln>
          <a:effectLst/>
        </c:spPr>
      </c:pivotFmt>
      <c:pivotFmt>
        <c:idx val="986"/>
        <c:spPr>
          <a:solidFill>
            <a:schemeClr val="accent1"/>
          </a:solidFill>
          <a:ln w="19050">
            <a:solidFill>
              <a:schemeClr val="lt1"/>
            </a:solidFill>
          </a:ln>
          <a:effectLst/>
        </c:spPr>
      </c:pivotFmt>
      <c:pivotFmt>
        <c:idx val="987"/>
        <c:spPr>
          <a:solidFill>
            <a:schemeClr val="accent1"/>
          </a:solidFill>
          <a:ln w="19050">
            <a:solidFill>
              <a:schemeClr val="lt1"/>
            </a:solidFill>
          </a:ln>
          <a:effectLst/>
        </c:spPr>
      </c:pivotFmt>
      <c:pivotFmt>
        <c:idx val="988"/>
        <c:spPr>
          <a:solidFill>
            <a:schemeClr val="accent1"/>
          </a:solidFill>
          <a:ln w="19050">
            <a:solidFill>
              <a:schemeClr val="lt1"/>
            </a:solidFill>
          </a:ln>
          <a:effectLst/>
        </c:spPr>
      </c:pivotFmt>
      <c:pivotFmt>
        <c:idx val="989"/>
        <c:spPr>
          <a:solidFill>
            <a:schemeClr val="accent1"/>
          </a:solidFill>
          <a:ln w="19050">
            <a:solidFill>
              <a:schemeClr val="lt1"/>
            </a:solidFill>
          </a:ln>
          <a:effectLst/>
        </c:spPr>
      </c:pivotFmt>
      <c:pivotFmt>
        <c:idx val="990"/>
        <c:spPr>
          <a:solidFill>
            <a:schemeClr val="accent1"/>
          </a:solidFill>
          <a:ln w="19050">
            <a:solidFill>
              <a:schemeClr val="lt1"/>
            </a:solidFill>
          </a:ln>
          <a:effectLst/>
        </c:spPr>
      </c:pivotFmt>
      <c:pivotFmt>
        <c:idx val="991"/>
        <c:spPr>
          <a:solidFill>
            <a:schemeClr val="accent1"/>
          </a:solidFill>
          <a:ln w="19050">
            <a:solidFill>
              <a:schemeClr val="lt1"/>
            </a:solidFill>
          </a:ln>
          <a:effectLst/>
        </c:spPr>
        <c:marker>
          <c:symbol val="none"/>
        </c:marker>
      </c:pivotFmt>
      <c:pivotFmt>
        <c:idx val="992"/>
        <c:spPr>
          <a:solidFill>
            <a:schemeClr val="accent1"/>
          </a:solidFill>
          <a:ln w="19050">
            <a:solidFill>
              <a:schemeClr val="lt1"/>
            </a:solidFill>
          </a:ln>
          <a:effectLst/>
        </c:spPr>
      </c:pivotFmt>
      <c:pivotFmt>
        <c:idx val="993"/>
        <c:spPr>
          <a:solidFill>
            <a:schemeClr val="accent1"/>
          </a:solidFill>
          <a:ln w="19050">
            <a:solidFill>
              <a:schemeClr val="lt1"/>
            </a:solidFill>
          </a:ln>
          <a:effectLst/>
        </c:spPr>
      </c:pivotFmt>
      <c:pivotFmt>
        <c:idx val="994"/>
        <c:spPr>
          <a:solidFill>
            <a:schemeClr val="accent1"/>
          </a:solidFill>
          <a:ln w="19050">
            <a:solidFill>
              <a:schemeClr val="lt1"/>
            </a:solidFill>
          </a:ln>
          <a:effectLst/>
        </c:spPr>
      </c:pivotFmt>
      <c:pivotFmt>
        <c:idx val="995"/>
        <c:spPr>
          <a:solidFill>
            <a:schemeClr val="accent1"/>
          </a:solidFill>
          <a:ln w="19050">
            <a:solidFill>
              <a:schemeClr val="lt1"/>
            </a:solidFill>
          </a:ln>
          <a:effectLst/>
        </c:spPr>
      </c:pivotFmt>
      <c:pivotFmt>
        <c:idx val="996"/>
        <c:spPr>
          <a:solidFill>
            <a:schemeClr val="accent1"/>
          </a:solidFill>
          <a:ln w="19050">
            <a:solidFill>
              <a:schemeClr val="lt1"/>
            </a:solidFill>
          </a:ln>
          <a:effectLst/>
        </c:spPr>
      </c:pivotFmt>
      <c:pivotFmt>
        <c:idx val="997"/>
        <c:spPr>
          <a:solidFill>
            <a:schemeClr val="accent1"/>
          </a:solidFill>
          <a:ln w="19050">
            <a:solidFill>
              <a:schemeClr val="lt1"/>
            </a:solidFill>
          </a:ln>
          <a:effectLst/>
        </c:spPr>
      </c:pivotFmt>
      <c:pivotFmt>
        <c:idx val="998"/>
        <c:spPr>
          <a:solidFill>
            <a:schemeClr val="accent1"/>
          </a:solidFill>
          <a:ln w="19050">
            <a:solidFill>
              <a:schemeClr val="lt1"/>
            </a:solidFill>
          </a:ln>
          <a:effectLst/>
        </c:spPr>
      </c:pivotFmt>
      <c:pivotFmt>
        <c:idx val="999"/>
        <c:spPr>
          <a:solidFill>
            <a:schemeClr val="accent1"/>
          </a:solidFill>
          <a:ln w="19050">
            <a:solidFill>
              <a:schemeClr val="lt1"/>
            </a:solidFill>
          </a:ln>
          <a:effectLst/>
        </c:spPr>
      </c:pivotFmt>
      <c:pivotFmt>
        <c:idx val="1000"/>
        <c:spPr>
          <a:solidFill>
            <a:schemeClr val="accent1"/>
          </a:solidFill>
          <a:ln w="19050">
            <a:solidFill>
              <a:schemeClr val="lt1"/>
            </a:solidFill>
          </a:ln>
          <a:effectLst/>
        </c:spPr>
      </c:pivotFmt>
      <c:pivotFmt>
        <c:idx val="1001"/>
        <c:spPr>
          <a:solidFill>
            <a:schemeClr val="accent1"/>
          </a:solidFill>
          <a:ln w="19050">
            <a:solidFill>
              <a:schemeClr val="lt1"/>
            </a:solidFill>
          </a:ln>
          <a:effectLst/>
        </c:spPr>
      </c:pivotFmt>
      <c:pivotFmt>
        <c:idx val="1002"/>
        <c:spPr>
          <a:solidFill>
            <a:schemeClr val="accent1"/>
          </a:solidFill>
          <a:ln w="19050">
            <a:solidFill>
              <a:schemeClr val="lt1"/>
            </a:solidFill>
          </a:ln>
          <a:effectLst/>
        </c:spPr>
      </c:pivotFmt>
      <c:pivotFmt>
        <c:idx val="1003"/>
        <c:spPr>
          <a:solidFill>
            <a:schemeClr val="accent1"/>
          </a:solidFill>
          <a:ln w="19050">
            <a:solidFill>
              <a:schemeClr val="lt1"/>
            </a:solidFill>
          </a:ln>
          <a:effectLst/>
        </c:spPr>
      </c:pivotFmt>
      <c:pivotFmt>
        <c:idx val="1004"/>
        <c:spPr>
          <a:solidFill>
            <a:schemeClr val="accent1"/>
          </a:solidFill>
          <a:ln w="19050">
            <a:solidFill>
              <a:schemeClr val="lt1"/>
            </a:solidFill>
          </a:ln>
          <a:effectLst/>
        </c:spPr>
      </c:pivotFmt>
      <c:pivotFmt>
        <c:idx val="1005"/>
        <c:spPr>
          <a:solidFill>
            <a:schemeClr val="accent1"/>
          </a:solidFill>
          <a:ln w="19050">
            <a:solidFill>
              <a:schemeClr val="lt1"/>
            </a:solidFill>
          </a:ln>
          <a:effectLst/>
        </c:spPr>
      </c:pivotFmt>
      <c:pivotFmt>
        <c:idx val="1006"/>
        <c:spPr>
          <a:solidFill>
            <a:schemeClr val="accent1"/>
          </a:solidFill>
          <a:ln w="19050">
            <a:solidFill>
              <a:schemeClr val="lt1"/>
            </a:solidFill>
          </a:ln>
          <a:effectLst/>
        </c:spPr>
      </c:pivotFmt>
      <c:pivotFmt>
        <c:idx val="1007"/>
        <c:spPr>
          <a:solidFill>
            <a:schemeClr val="accent1"/>
          </a:solidFill>
          <a:ln w="19050">
            <a:solidFill>
              <a:schemeClr val="lt1"/>
            </a:solidFill>
          </a:ln>
          <a:effectLst/>
        </c:spPr>
        <c:marker>
          <c:symbol val="none"/>
        </c:marker>
      </c:pivotFmt>
      <c:pivotFmt>
        <c:idx val="1008"/>
        <c:spPr>
          <a:solidFill>
            <a:schemeClr val="accent1"/>
          </a:solidFill>
          <a:ln w="19050">
            <a:solidFill>
              <a:schemeClr val="lt1"/>
            </a:solidFill>
          </a:ln>
          <a:effectLst/>
        </c:spPr>
      </c:pivotFmt>
      <c:pivotFmt>
        <c:idx val="1009"/>
        <c:spPr>
          <a:solidFill>
            <a:schemeClr val="accent1"/>
          </a:solidFill>
          <a:ln w="19050">
            <a:solidFill>
              <a:schemeClr val="lt1"/>
            </a:solidFill>
          </a:ln>
          <a:effectLst/>
        </c:spPr>
      </c:pivotFmt>
      <c:pivotFmt>
        <c:idx val="1010"/>
        <c:spPr>
          <a:solidFill>
            <a:schemeClr val="accent1"/>
          </a:solidFill>
          <a:ln w="19050">
            <a:solidFill>
              <a:schemeClr val="lt1"/>
            </a:solidFill>
          </a:ln>
          <a:effectLst/>
        </c:spPr>
      </c:pivotFmt>
      <c:pivotFmt>
        <c:idx val="1011"/>
        <c:spPr>
          <a:solidFill>
            <a:schemeClr val="accent1"/>
          </a:solidFill>
          <a:ln w="19050">
            <a:solidFill>
              <a:schemeClr val="lt1"/>
            </a:solidFill>
          </a:ln>
          <a:effectLst/>
        </c:spPr>
      </c:pivotFmt>
      <c:pivotFmt>
        <c:idx val="1012"/>
        <c:spPr>
          <a:solidFill>
            <a:schemeClr val="accent1"/>
          </a:solidFill>
          <a:ln w="19050">
            <a:solidFill>
              <a:schemeClr val="lt1"/>
            </a:solidFill>
          </a:ln>
          <a:effectLst/>
        </c:spPr>
      </c:pivotFmt>
      <c:pivotFmt>
        <c:idx val="1013"/>
        <c:spPr>
          <a:solidFill>
            <a:schemeClr val="accent1"/>
          </a:solidFill>
          <a:ln w="19050">
            <a:solidFill>
              <a:schemeClr val="lt1"/>
            </a:solidFill>
          </a:ln>
          <a:effectLst/>
        </c:spPr>
      </c:pivotFmt>
      <c:pivotFmt>
        <c:idx val="1014"/>
        <c:spPr>
          <a:solidFill>
            <a:schemeClr val="accent1"/>
          </a:solidFill>
          <a:ln w="19050">
            <a:solidFill>
              <a:schemeClr val="lt1"/>
            </a:solidFill>
          </a:ln>
          <a:effectLst/>
        </c:spPr>
      </c:pivotFmt>
      <c:pivotFmt>
        <c:idx val="1015"/>
        <c:spPr>
          <a:solidFill>
            <a:schemeClr val="accent1"/>
          </a:solidFill>
          <a:ln w="19050">
            <a:solidFill>
              <a:schemeClr val="lt1"/>
            </a:solidFill>
          </a:ln>
          <a:effectLst/>
        </c:spPr>
      </c:pivotFmt>
      <c:pivotFmt>
        <c:idx val="1016"/>
        <c:spPr>
          <a:solidFill>
            <a:schemeClr val="accent1"/>
          </a:solidFill>
          <a:ln w="19050">
            <a:solidFill>
              <a:schemeClr val="lt1"/>
            </a:solidFill>
          </a:ln>
          <a:effectLst/>
        </c:spPr>
      </c:pivotFmt>
      <c:pivotFmt>
        <c:idx val="1017"/>
        <c:spPr>
          <a:solidFill>
            <a:schemeClr val="accent1"/>
          </a:solidFill>
          <a:ln w="19050">
            <a:solidFill>
              <a:schemeClr val="lt1"/>
            </a:solidFill>
          </a:ln>
          <a:effectLst/>
        </c:spPr>
      </c:pivotFmt>
      <c:pivotFmt>
        <c:idx val="1018"/>
        <c:spPr>
          <a:solidFill>
            <a:schemeClr val="accent1"/>
          </a:solidFill>
          <a:ln w="19050">
            <a:solidFill>
              <a:schemeClr val="lt1"/>
            </a:solidFill>
          </a:ln>
          <a:effectLst/>
        </c:spPr>
      </c:pivotFmt>
      <c:pivotFmt>
        <c:idx val="1019"/>
        <c:spPr>
          <a:solidFill>
            <a:schemeClr val="accent1"/>
          </a:solidFill>
          <a:ln w="19050">
            <a:solidFill>
              <a:schemeClr val="lt1"/>
            </a:solidFill>
          </a:ln>
          <a:effectLst/>
        </c:spPr>
      </c:pivotFmt>
      <c:pivotFmt>
        <c:idx val="1020"/>
        <c:spPr>
          <a:solidFill>
            <a:schemeClr val="accent1"/>
          </a:solidFill>
          <a:ln w="19050">
            <a:solidFill>
              <a:schemeClr val="lt1"/>
            </a:solidFill>
          </a:ln>
          <a:effectLst/>
        </c:spPr>
      </c:pivotFmt>
      <c:pivotFmt>
        <c:idx val="1021"/>
        <c:spPr>
          <a:solidFill>
            <a:schemeClr val="accent1"/>
          </a:solidFill>
          <a:ln w="19050">
            <a:solidFill>
              <a:schemeClr val="lt1"/>
            </a:solidFill>
          </a:ln>
          <a:effectLst/>
        </c:spPr>
      </c:pivotFmt>
      <c:pivotFmt>
        <c:idx val="1022"/>
        <c:spPr>
          <a:solidFill>
            <a:schemeClr val="accent1"/>
          </a:solidFill>
          <a:ln w="19050">
            <a:solidFill>
              <a:schemeClr val="lt1"/>
            </a:solidFill>
          </a:ln>
          <a:effectLst/>
        </c:spPr>
      </c:pivotFmt>
    </c:pivotFmts>
    <c:plotArea>
      <c:layout/>
      <c:pieChart>
        <c:varyColors val="1"/>
        <c:ser>
          <c:idx val="0"/>
          <c:order val="0"/>
          <c:tx>
            <c:strRef>
              <c:f>'Table 1L'!$B$3:$B$4</c:f>
              <c:strCache>
                <c:ptCount val="1"/>
                <c:pt idx="0">
                  <c:v>9/30/2013</c:v>
                </c:pt>
              </c:strCache>
            </c:strRef>
          </c:tx>
          <c:dPt>
            <c:idx val="0"/>
            <c:bubble3D val="0"/>
            <c:spPr>
              <a:solidFill>
                <a:schemeClr val="accent1"/>
              </a:solidFill>
              <a:ln w="19050">
                <a:solidFill>
                  <a:schemeClr val="lt1"/>
                </a:solidFill>
              </a:ln>
              <a:effectLst/>
            </c:spPr>
          </c:dPt>
          <c:dPt>
            <c:idx val="1"/>
            <c:bubble3D val="0"/>
            <c:spPr>
              <a:solidFill>
                <a:schemeClr val="accent2"/>
              </a:solidFill>
              <a:ln w="19050">
                <a:solidFill>
                  <a:schemeClr val="lt1"/>
                </a:solidFill>
              </a:ln>
              <a:effectLst/>
            </c:spPr>
          </c:dPt>
          <c:dPt>
            <c:idx val="2"/>
            <c:bubble3D val="0"/>
            <c:spPr>
              <a:solidFill>
                <a:schemeClr val="accent3"/>
              </a:solidFill>
              <a:ln w="19050">
                <a:solidFill>
                  <a:schemeClr val="lt1"/>
                </a:solidFill>
              </a:ln>
              <a:effectLst/>
            </c:spPr>
          </c:dPt>
          <c:dPt>
            <c:idx val="3"/>
            <c:bubble3D val="0"/>
            <c:spPr>
              <a:solidFill>
                <a:schemeClr val="accent4"/>
              </a:solidFill>
              <a:ln w="19050">
                <a:solidFill>
                  <a:schemeClr val="lt1"/>
                </a:solidFill>
              </a:ln>
              <a:effectLst/>
            </c:spPr>
          </c:dPt>
          <c:dPt>
            <c:idx val="4"/>
            <c:bubble3D val="0"/>
            <c:spPr>
              <a:solidFill>
                <a:schemeClr val="accent5"/>
              </a:solidFill>
              <a:ln w="19050">
                <a:solidFill>
                  <a:schemeClr val="lt1"/>
                </a:solidFill>
              </a:ln>
              <a:effectLst/>
            </c:spPr>
          </c:dPt>
          <c:dPt>
            <c:idx val="5"/>
            <c:bubble3D val="0"/>
            <c:spPr>
              <a:solidFill>
                <a:schemeClr val="accent6"/>
              </a:solidFill>
              <a:ln w="19050">
                <a:solidFill>
                  <a:schemeClr val="lt1"/>
                </a:solidFill>
              </a:ln>
              <a:effectLst/>
            </c:spPr>
          </c:dPt>
          <c:dPt>
            <c:idx val="6"/>
            <c:bubble3D val="0"/>
            <c:spPr>
              <a:solidFill>
                <a:schemeClr val="accent1">
                  <a:lumMod val="60000"/>
                </a:schemeClr>
              </a:solidFill>
              <a:ln w="19050">
                <a:solidFill>
                  <a:schemeClr val="lt1"/>
                </a:solidFill>
              </a:ln>
              <a:effectLst/>
            </c:spPr>
          </c:dPt>
          <c:dPt>
            <c:idx val="7"/>
            <c:bubble3D val="0"/>
            <c:spPr>
              <a:solidFill>
                <a:schemeClr val="accent2">
                  <a:lumMod val="60000"/>
                </a:schemeClr>
              </a:solidFill>
              <a:ln w="19050">
                <a:solidFill>
                  <a:schemeClr val="lt1"/>
                </a:solidFill>
              </a:ln>
              <a:effectLst/>
            </c:spPr>
          </c:dPt>
          <c:dPt>
            <c:idx val="8"/>
            <c:bubble3D val="0"/>
            <c:spPr>
              <a:solidFill>
                <a:schemeClr val="accent3">
                  <a:lumMod val="60000"/>
                </a:schemeClr>
              </a:solidFill>
              <a:ln w="19050">
                <a:solidFill>
                  <a:schemeClr val="lt1"/>
                </a:solidFill>
              </a:ln>
              <a:effectLst/>
            </c:spPr>
          </c:dPt>
          <c:dPt>
            <c:idx val="9"/>
            <c:bubble3D val="0"/>
            <c:spPr>
              <a:solidFill>
                <a:schemeClr val="accent4">
                  <a:lumMod val="60000"/>
                </a:schemeClr>
              </a:solidFill>
              <a:ln w="19050">
                <a:solidFill>
                  <a:schemeClr val="lt1"/>
                </a:solidFill>
              </a:ln>
              <a:effectLst/>
            </c:spPr>
          </c:dPt>
          <c:dPt>
            <c:idx val="10"/>
            <c:bubble3D val="0"/>
            <c:spPr>
              <a:solidFill>
                <a:schemeClr val="accent5">
                  <a:lumMod val="60000"/>
                </a:schemeClr>
              </a:solidFill>
              <a:ln w="19050">
                <a:solidFill>
                  <a:schemeClr val="lt1"/>
                </a:solidFill>
              </a:ln>
              <a:effectLst/>
            </c:spPr>
          </c:dPt>
          <c:dPt>
            <c:idx val="11"/>
            <c:bubble3D val="0"/>
            <c:spPr>
              <a:solidFill>
                <a:schemeClr val="accent6">
                  <a:lumMod val="60000"/>
                </a:schemeClr>
              </a:solidFill>
              <a:ln w="19050">
                <a:solidFill>
                  <a:schemeClr val="lt1"/>
                </a:solidFill>
              </a:ln>
              <a:effectLst/>
            </c:spPr>
          </c:dPt>
          <c:dPt>
            <c:idx val="12"/>
            <c:bubble3D val="0"/>
            <c:spPr>
              <a:solidFill>
                <a:schemeClr val="accent1">
                  <a:lumMod val="80000"/>
                  <a:lumOff val="20000"/>
                </a:schemeClr>
              </a:solidFill>
              <a:ln w="19050">
                <a:solidFill>
                  <a:schemeClr val="lt1"/>
                </a:solidFill>
              </a:ln>
              <a:effectLst/>
            </c:spPr>
          </c:dPt>
          <c:dPt>
            <c:idx val="13"/>
            <c:bubble3D val="0"/>
            <c:spPr>
              <a:solidFill>
                <a:schemeClr val="accent2">
                  <a:lumMod val="80000"/>
                  <a:lumOff val="20000"/>
                </a:schemeClr>
              </a:solidFill>
              <a:ln w="19050">
                <a:solidFill>
                  <a:schemeClr val="lt1"/>
                </a:solidFill>
              </a:ln>
              <a:effectLst/>
            </c:spPr>
          </c:dPt>
          <c:dPt>
            <c:idx val="14"/>
            <c:bubble3D val="0"/>
            <c:spPr>
              <a:solidFill>
                <a:schemeClr val="accent3">
                  <a:lumMod val="80000"/>
                  <a:lumOff val="20000"/>
                </a:schemeClr>
              </a:solidFill>
              <a:ln w="19050">
                <a:solidFill>
                  <a:schemeClr val="lt1"/>
                </a:solidFill>
              </a:ln>
              <a:effectLst/>
            </c:spPr>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15:layout/>
              </c:ext>
            </c:extLst>
          </c:dLbls>
          <c:cat>
            <c:strRef>
              <c:f>'Table 1L'!$A$5:$A$20</c:f>
              <c:strCache>
                <c:ptCount val="15"/>
                <c:pt idx="0">
                  <c:v>&lt; 20</c:v>
                </c:pt>
                <c:pt idx="1">
                  <c:v>20-24</c:v>
                </c:pt>
                <c:pt idx="2">
                  <c:v>25-29</c:v>
                </c:pt>
                <c:pt idx="3">
                  <c:v>30-34</c:v>
                </c:pt>
                <c:pt idx="4">
                  <c:v>35-39</c:v>
                </c:pt>
                <c:pt idx="5">
                  <c:v>40-44</c:v>
                </c:pt>
                <c:pt idx="6">
                  <c:v>45-49</c:v>
                </c:pt>
                <c:pt idx="7">
                  <c:v>50-54</c:v>
                </c:pt>
                <c:pt idx="8">
                  <c:v>55-59</c:v>
                </c:pt>
                <c:pt idx="9">
                  <c:v>60-64</c:v>
                </c:pt>
                <c:pt idx="10">
                  <c:v>65-69</c:v>
                </c:pt>
                <c:pt idx="11">
                  <c:v>70-74</c:v>
                </c:pt>
                <c:pt idx="12">
                  <c:v>75-79</c:v>
                </c:pt>
                <c:pt idx="13">
                  <c:v>80-84</c:v>
                </c:pt>
                <c:pt idx="14">
                  <c:v>85+</c:v>
                </c:pt>
              </c:strCache>
            </c:strRef>
          </c:cat>
          <c:val>
            <c:numRef>
              <c:f>'Table 1L'!$B$5:$B$20</c:f>
              <c:numCache>
                <c:formatCode>#,##0</c:formatCode>
                <c:ptCount val="15"/>
                <c:pt idx="0">
                  <c:v>10384.3141696</c:v>
                </c:pt>
                <c:pt idx="1">
                  <c:v>310193.54123999999</c:v>
                </c:pt>
                <c:pt idx="2">
                  <c:v>742642.87779000006</c:v>
                </c:pt>
                <c:pt idx="3">
                  <c:v>1069812.9496900002</c:v>
                </c:pt>
                <c:pt idx="4">
                  <c:v>1077475.4489500001</c:v>
                </c:pt>
                <c:pt idx="5">
                  <c:v>1377769.5564100002</c:v>
                </c:pt>
                <c:pt idx="6">
                  <c:v>1625754.4679099999</c:v>
                </c:pt>
                <c:pt idx="7">
                  <c:v>1908349.6323899999</c:v>
                </c:pt>
                <c:pt idx="8">
                  <c:v>2007152.2468899998</c:v>
                </c:pt>
                <c:pt idx="9">
                  <c:v>2303000.18347</c:v>
                </c:pt>
                <c:pt idx="10">
                  <c:v>3151898.3049309999</c:v>
                </c:pt>
                <c:pt idx="11">
                  <c:v>2036904.6409070001</c:v>
                </c:pt>
                <c:pt idx="12">
                  <c:v>1685148.1383229999</c:v>
                </c:pt>
                <c:pt idx="13">
                  <c:v>1514201.7803450001</c:v>
                </c:pt>
                <c:pt idx="14">
                  <c:v>1478661.5042069999</c:v>
                </c:pt>
              </c:numCache>
            </c:numRef>
          </c:val>
        </c:ser>
        <c:ser>
          <c:idx val="1"/>
          <c:order val="1"/>
          <c:tx>
            <c:strRef>
              <c:f>'Table 1L'!$C$3:$C$4</c:f>
              <c:strCache>
                <c:ptCount val="1"/>
                <c:pt idx="0">
                  <c:v>9/30/2014</c:v>
                </c:pt>
              </c:strCache>
            </c:strRef>
          </c:tx>
          <c:dPt>
            <c:idx val="0"/>
            <c:bubble3D val="0"/>
            <c:spPr>
              <a:solidFill>
                <a:schemeClr val="accent1"/>
              </a:solidFill>
              <a:ln w="19050">
                <a:solidFill>
                  <a:schemeClr val="lt1"/>
                </a:solidFill>
              </a:ln>
              <a:effectLst/>
            </c:spPr>
          </c:dPt>
          <c:dPt>
            <c:idx val="1"/>
            <c:bubble3D val="0"/>
            <c:spPr>
              <a:solidFill>
                <a:schemeClr val="accent2"/>
              </a:solidFill>
              <a:ln w="19050">
                <a:solidFill>
                  <a:schemeClr val="lt1"/>
                </a:solidFill>
              </a:ln>
              <a:effectLst/>
            </c:spPr>
          </c:dPt>
          <c:dPt>
            <c:idx val="2"/>
            <c:bubble3D val="0"/>
            <c:spPr>
              <a:solidFill>
                <a:schemeClr val="accent3"/>
              </a:solidFill>
              <a:ln w="19050">
                <a:solidFill>
                  <a:schemeClr val="lt1"/>
                </a:solidFill>
              </a:ln>
              <a:effectLst/>
            </c:spPr>
          </c:dPt>
          <c:dPt>
            <c:idx val="3"/>
            <c:bubble3D val="0"/>
            <c:spPr>
              <a:solidFill>
                <a:schemeClr val="accent4"/>
              </a:solidFill>
              <a:ln w="19050">
                <a:solidFill>
                  <a:schemeClr val="lt1"/>
                </a:solidFill>
              </a:ln>
              <a:effectLst/>
            </c:spPr>
          </c:dPt>
          <c:dPt>
            <c:idx val="4"/>
            <c:bubble3D val="0"/>
            <c:spPr>
              <a:solidFill>
                <a:schemeClr val="accent5"/>
              </a:solidFill>
              <a:ln w="19050">
                <a:solidFill>
                  <a:schemeClr val="lt1"/>
                </a:solidFill>
              </a:ln>
              <a:effectLst/>
            </c:spPr>
          </c:dPt>
          <c:dPt>
            <c:idx val="5"/>
            <c:bubble3D val="0"/>
            <c:spPr>
              <a:solidFill>
                <a:schemeClr val="accent6"/>
              </a:solidFill>
              <a:ln w="19050">
                <a:solidFill>
                  <a:schemeClr val="lt1"/>
                </a:solidFill>
              </a:ln>
              <a:effectLst/>
            </c:spPr>
          </c:dPt>
          <c:dPt>
            <c:idx val="6"/>
            <c:bubble3D val="0"/>
            <c:spPr>
              <a:solidFill>
                <a:schemeClr val="accent1">
                  <a:lumMod val="60000"/>
                </a:schemeClr>
              </a:solidFill>
              <a:ln w="19050">
                <a:solidFill>
                  <a:schemeClr val="lt1"/>
                </a:solidFill>
              </a:ln>
              <a:effectLst/>
            </c:spPr>
          </c:dPt>
          <c:dPt>
            <c:idx val="7"/>
            <c:bubble3D val="0"/>
            <c:spPr>
              <a:solidFill>
                <a:schemeClr val="accent2">
                  <a:lumMod val="60000"/>
                </a:schemeClr>
              </a:solidFill>
              <a:ln w="19050">
                <a:solidFill>
                  <a:schemeClr val="lt1"/>
                </a:solidFill>
              </a:ln>
              <a:effectLst/>
            </c:spPr>
          </c:dPt>
          <c:dPt>
            <c:idx val="8"/>
            <c:bubble3D val="0"/>
            <c:spPr>
              <a:solidFill>
                <a:schemeClr val="accent3">
                  <a:lumMod val="60000"/>
                </a:schemeClr>
              </a:solidFill>
              <a:ln w="19050">
                <a:solidFill>
                  <a:schemeClr val="lt1"/>
                </a:solidFill>
              </a:ln>
              <a:effectLst/>
            </c:spPr>
          </c:dPt>
          <c:dPt>
            <c:idx val="9"/>
            <c:bubble3D val="0"/>
            <c:spPr>
              <a:solidFill>
                <a:schemeClr val="accent4">
                  <a:lumMod val="60000"/>
                </a:schemeClr>
              </a:solidFill>
              <a:ln w="19050">
                <a:solidFill>
                  <a:schemeClr val="lt1"/>
                </a:solidFill>
              </a:ln>
              <a:effectLst/>
            </c:spPr>
          </c:dPt>
          <c:dPt>
            <c:idx val="10"/>
            <c:bubble3D val="0"/>
            <c:spPr>
              <a:solidFill>
                <a:schemeClr val="accent5">
                  <a:lumMod val="60000"/>
                </a:schemeClr>
              </a:solidFill>
              <a:ln w="19050">
                <a:solidFill>
                  <a:schemeClr val="lt1"/>
                </a:solidFill>
              </a:ln>
              <a:effectLst/>
            </c:spPr>
          </c:dPt>
          <c:dPt>
            <c:idx val="11"/>
            <c:bubble3D val="0"/>
            <c:spPr>
              <a:solidFill>
                <a:schemeClr val="accent6">
                  <a:lumMod val="60000"/>
                </a:schemeClr>
              </a:solidFill>
              <a:ln w="19050">
                <a:solidFill>
                  <a:schemeClr val="lt1"/>
                </a:solidFill>
              </a:ln>
              <a:effectLst/>
            </c:spPr>
          </c:dPt>
          <c:dPt>
            <c:idx val="12"/>
            <c:bubble3D val="0"/>
            <c:spPr>
              <a:solidFill>
                <a:schemeClr val="accent1">
                  <a:lumMod val="80000"/>
                  <a:lumOff val="20000"/>
                </a:schemeClr>
              </a:solidFill>
              <a:ln w="19050">
                <a:solidFill>
                  <a:schemeClr val="lt1"/>
                </a:solidFill>
              </a:ln>
              <a:effectLst/>
            </c:spPr>
          </c:dPt>
          <c:dPt>
            <c:idx val="13"/>
            <c:bubble3D val="0"/>
            <c:spPr>
              <a:solidFill>
                <a:schemeClr val="accent2">
                  <a:lumMod val="80000"/>
                  <a:lumOff val="20000"/>
                </a:schemeClr>
              </a:solidFill>
              <a:ln w="19050">
                <a:solidFill>
                  <a:schemeClr val="lt1"/>
                </a:solidFill>
              </a:ln>
              <a:effectLst/>
            </c:spPr>
          </c:dPt>
          <c:dPt>
            <c:idx val="14"/>
            <c:bubble3D val="0"/>
            <c:spPr>
              <a:solidFill>
                <a:schemeClr val="accent3">
                  <a:lumMod val="80000"/>
                  <a:lumOff val="20000"/>
                </a:schemeClr>
              </a:solidFill>
              <a:ln w="19050">
                <a:solidFill>
                  <a:schemeClr val="lt1"/>
                </a:solidFill>
              </a:ln>
              <a:effectLst/>
            </c:spPr>
          </c:dPt>
          <c:cat>
            <c:strRef>
              <c:f>'Table 1L'!$A$5:$A$20</c:f>
              <c:strCache>
                <c:ptCount val="15"/>
                <c:pt idx="0">
                  <c:v>&lt; 20</c:v>
                </c:pt>
                <c:pt idx="1">
                  <c:v>20-24</c:v>
                </c:pt>
                <c:pt idx="2">
                  <c:v>25-29</c:v>
                </c:pt>
                <c:pt idx="3">
                  <c:v>30-34</c:v>
                </c:pt>
                <c:pt idx="4">
                  <c:v>35-39</c:v>
                </c:pt>
                <c:pt idx="5">
                  <c:v>40-44</c:v>
                </c:pt>
                <c:pt idx="6">
                  <c:v>45-49</c:v>
                </c:pt>
                <c:pt idx="7">
                  <c:v>50-54</c:v>
                </c:pt>
                <c:pt idx="8">
                  <c:v>55-59</c:v>
                </c:pt>
                <c:pt idx="9">
                  <c:v>60-64</c:v>
                </c:pt>
                <c:pt idx="10">
                  <c:v>65-69</c:v>
                </c:pt>
                <c:pt idx="11">
                  <c:v>70-74</c:v>
                </c:pt>
                <c:pt idx="12">
                  <c:v>75-79</c:v>
                </c:pt>
                <c:pt idx="13">
                  <c:v>80-84</c:v>
                </c:pt>
                <c:pt idx="14">
                  <c:v>85+</c:v>
                </c:pt>
              </c:strCache>
            </c:strRef>
          </c:cat>
          <c:val>
            <c:numRef>
              <c:f>'Table 1L'!$C$5:$C$20</c:f>
              <c:numCache>
                <c:formatCode>#,##0</c:formatCode>
                <c:ptCount val="15"/>
                <c:pt idx="0">
                  <c:v>5898.4255696</c:v>
                </c:pt>
                <c:pt idx="1">
                  <c:v>283586.26278400002</c:v>
                </c:pt>
                <c:pt idx="2">
                  <c:v>753686.24893</c:v>
                </c:pt>
                <c:pt idx="3">
                  <c:v>1057946.4382</c:v>
                </c:pt>
                <c:pt idx="4">
                  <c:v>1094849.6622300001</c:v>
                </c:pt>
                <c:pt idx="5">
                  <c:v>1313037.41548</c:v>
                </c:pt>
                <c:pt idx="6">
                  <c:v>1587894.19982</c:v>
                </c:pt>
                <c:pt idx="7">
                  <c:v>1877873.7207899999</c:v>
                </c:pt>
                <c:pt idx="8">
                  <c:v>1989490.5551999998</c:v>
                </c:pt>
                <c:pt idx="9">
                  <c:v>2085186.9924999999</c:v>
                </c:pt>
                <c:pt idx="10">
                  <c:v>3195674.5333199999</c:v>
                </c:pt>
                <c:pt idx="11">
                  <c:v>2127178.5660429997</c:v>
                </c:pt>
                <c:pt idx="12">
                  <c:v>1647745.1989549999</c:v>
                </c:pt>
                <c:pt idx="13">
                  <c:v>1486227.6088649998</c:v>
                </c:pt>
                <c:pt idx="14">
                  <c:v>1492831.9146039998</c:v>
                </c:pt>
              </c:numCache>
            </c:numRef>
          </c:val>
        </c:ser>
        <c:ser>
          <c:idx val="2"/>
          <c:order val="2"/>
          <c:tx>
            <c:strRef>
              <c:f>'Table 1L'!$D$3:$D$4</c:f>
              <c:strCache>
                <c:ptCount val="1"/>
                <c:pt idx="0">
                  <c:v>9/30/2015</c:v>
                </c:pt>
              </c:strCache>
            </c:strRef>
          </c:tx>
          <c:dPt>
            <c:idx val="0"/>
            <c:bubble3D val="0"/>
            <c:spPr>
              <a:solidFill>
                <a:schemeClr val="accent1"/>
              </a:solidFill>
              <a:ln w="19050">
                <a:solidFill>
                  <a:schemeClr val="lt1"/>
                </a:solidFill>
              </a:ln>
              <a:effectLst/>
            </c:spPr>
          </c:dPt>
          <c:dPt>
            <c:idx val="1"/>
            <c:bubble3D val="0"/>
            <c:spPr>
              <a:solidFill>
                <a:schemeClr val="accent2"/>
              </a:solidFill>
              <a:ln w="19050">
                <a:solidFill>
                  <a:schemeClr val="lt1"/>
                </a:solidFill>
              </a:ln>
              <a:effectLst/>
            </c:spPr>
          </c:dPt>
          <c:dPt>
            <c:idx val="2"/>
            <c:bubble3D val="0"/>
            <c:spPr>
              <a:solidFill>
                <a:schemeClr val="accent3"/>
              </a:solidFill>
              <a:ln w="19050">
                <a:solidFill>
                  <a:schemeClr val="lt1"/>
                </a:solidFill>
              </a:ln>
              <a:effectLst/>
            </c:spPr>
          </c:dPt>
          <c:dPt>
            <c:idx val="3"/>
            <c:bubble3D val="0"/>
            <c:spPr>
              <a:solidFill>
                <a:schemeClr val="accent4"/>
              </a:solidFill>
              <a:ln w="19050">
                <a:solidFill>
                  <a:schemeClr val="lt1"/>
                </a:solidFill>
              </a:ln>
              <a:effectLst/>
            </c:spPr>
          </c:dPt>
          <c:dPt>
            <c:idx val="4"/>
            <c:bubble3D val="0"/>
            <c:spPr>
              <a:solidFill>
                <a:schemeClr val="accent5"/>
              </a:solidFill>
              <a:ln w="19050">
                <a:solidFill>
                  <a:schemeClr val="lt1"/>
                </a:solidFill>
              </a:ln>
              <a:effectLst/>
            </c:spPr>
          </c:dPt>
          <c:dPt>
            <c:idx val="5"/>
            <c:bubble3D val="0"/>
            <c:spPr>
              <a:solidFill>
                <a:schemeClr val="accent6"/>
              </a:solidFill>
              <a:ln w="19050">
                <a:solidFill>
                  <a:schemeClr val="lt1"/>
                </a:solidFill>
              </a:ln>
              <a:effectLst/>
            </c:spPr>
          </c:dPt>
          <c:dPt>
            <c:idx val="6"/>
            <c:bubble3D val="0"/>
            <c:spPr>
              <a:solidFill>
                <a:schemeClr val="accent1">
                  <a:lumMod val="60000"/>
                </a:schemeClr>
              </a:solidFill>
              <a:ln w="19050">
                <a:solidFill>
                  <a:schemeClr val="lt1"/>
                </a:solidFill>
              </a:ln>
              <a:effectLst/>
            </c:spPr>
          </c:dPt>
          <c:dPt>
            <c:idx val="7"/>
            <c:bubble3D val="0"/>
            <c:spPr>
              <a:solidFill>
                <a:schemeClr val="accent2">
                  <a:lumMod val="60000"/>
                </a:schemeClr>
              </a:solidFill>
              <a:ln w="19050">
                <a:solidFill>
                  <a:schemeClr val="lt1"/>
                </a:solidFill>
              </a:ln>
              <a:effectLst/>
            </c:spPr>
          </c:dPt>
          <c:dPt>
            <c:idx val="8"/>
            <c:bubble3D val="0"/>
            <c:spPr>
              <a:solidFill>
                <a:schemeClr val="accent3">
                  <a:lumMod val="60000"/>
                </a:schemeClr>
              </a:solidFill>
              <a:ln w="19050">
                <a:solidFill>
                  <a:schemeClr val="lt1"/>
                </a:solidFill>
              </a:ln>
              <a:effectLst/>
            </c:spPr>
          </c:dPt>
          <c:dPt>
            <c:idx val="9"/>
            <c:bubble3D val="0"/>
            <c:spPr>
              <a:solidFill>
                <a:schemeClr val="accent4">
                  <a:lumMod val="60000"/>
                </a:schemeClr>
              </a:solidFill>
              <a:ln w="19050">
                <a:solidFill>
                  <a:schemeClr val="lt1"/>
                </a:solidFill>
              </a:ln>
              <a:effectLst/>
            </c:spPr>
          </c:dPt>
          <c:dPt>
            <c:idx val="10"/>
            <c:bubble3D val="0"/>
            <c:spPr>
              <a:solidFill>
                <a:schemeClr val="accent5">
                  <a:lumMod val="60000"/>
                </a:schemeClr>
              </a:solidFill>
              <a:ln w="19050">
                <a:solidFill>
                  <a:schemeClr val="lt1"/>
                </a:solidFill>
              </a:ln>
              <a:effectLst/>
            </c:spPr>
          </c:dPt>
          <c:dPt>
            <c:idx val="11"/>
            <c:bubble3D val="0"/>
            <c:spPr>
              <a:solidFill>
                <a:schemeClr val="accent6">
                  <a:lumMod val="60000"/>
                </a:schemeClr>
              </a:solidFill>
              <a:ln w="19050">
                <a:solidFill>
                  <a:schemeClr val="lt1"/>
                </a:solidFill>
              </a:ln>
              <a:effectLst/>
            </c:spPr>
          </c:dPt>
          <c:dPt>
            <c:idx val="12"/>
            <c:bubble3D val="0"/>
            <c:spPr>
              <a:solidFill>
                <a:schemeClr val="accent1">
                  <a:lumMod val="80000"/>
                  <a:lumOff val="20000"/>
                </a:schemeClr>
              </a:solidFill>
              <a:ln w="19050">
                <a:solidFill>
                  <a:schemeClr val="lt1"/>
                </a:solidFill>
              </a:ln>
              <a:effectLst/>
            </c:spPr>
          </c:dPt>
          <c:dPt>
            <c:idx val="13"/>
            <c:bubble3D val="0"/>
            <c:spPr>
              <a:solidFill>
                <a:schemeClr val="accent2">
                  <a:lumMod val="80000"/>
                  <a:lumOff val="20000"/>
                </a:schemeClr>
              </a:solidFill>
              <a:ln w="19050">
                <a:solidFill>
                  <a:schemeClr val="lt1"/>
                </a:solidFill>
              </a:ln>
              <a:effectLst/>
            </c:spPr>
          </c:dPt>
          <c:dPt>
            <c:idx val="14"/>
            <c:bubble3D val="0"/>
            <c:spPr>
              <a:solidFill>
                <a:schemeClr val="accent3">
                  <a:lumMod val="80000"/>
                  <a:lumOff val="20000"/>
                </a:schemeClr>
              </a:solidFill>
              <a:ln w="19050">
                <a:solidFill>
                  <a:schemeClr val="lt1"/>
                </a:solidFill>
              </a:ln>
              <a:effectLst/>
            </c:spPr>
          </c:dPt>
          <c:cat>
            <c:strRef>
              <c:f>'Table 1L'!$A$5:$A$20</c:f>
              <c:strCache>
                <c:ptCount val="15"/>
                <c:pt idx="0">
                  <c:v>&lt; 20</c:v>
                </c:pt>
                <c:pt idx="1">
                  <c:v>20-24</c:v>
                </c:pt>
                <c:pt idx="2">
                  <c:v>25-29</c:v>
                </c:pt>
                <c:pt idx="3">
                  <c:v>30-34</c:v>
                </c:pt>
                <c:pt idx="4">
                  <c:v>35-39</c:v>
                </c:pt>
                <c:pt idx="5">
                  <c:v>40-44</c:v>
                </c:pt>
                <c:pt idx="6">
                  <c:v>45-49</c:v>
                </c:pt>
                <c:pt idx="7">
                  <c:v>50-54</c:v>
                </c:pt>
                <c:pt idx="8">
                  <c:v>55-59</c:v>
                </c:pt>
                <c:pt idx="9">
                  <c:v>60-64</c:v>
                </c:pt>
                <c:pt idx="10">
                  <c:v>65-69</c:v>
                </c:pt>
                <c:pt idx="11">
                  <c:v>70-74</c:v>
                </c:pt>
                <c:pt idx="12">
                  <c:v>75-79</c:v>
                </c:pt>
                <c:pt idx="13">
                  <c:v>80-84</c:v>
                </c:pt>
                <c:pt idx="14">
                  <c:v>85+</c:v>
                </c:pt>
              </c:strCache>
            </c:strRef>
          </c:cat>
          <c:val>
            <c:numRef>
              <c:f>'Table 1L'!$D$5:$D$20</c:f>
              <c:numCache>
                <c:formatCode>#,##0</c:formatCode>
                <c:ptCount val="15"/>
                <c:pt idx="0">
                  <c:v>5820.0645277000003</c:v>
                </c:pt>
                <c:pt idx="1">
                  <c:v>253907.43247</c:v>
                </c:pt>
                <c:pt idx="2">
                  <c:v>760952.3504</c:v>
                </c:pt>
                <c:pt idx="3">
                  <c:v>1033275.7983500001</c:v>
                </c:pt>
                <c:pt idx="4">
                  <c:v>1122265.1409</c:v>
                </c:pt>
                <c:pt idx="5">
                  <c:v>1233923.9242499999</c:v>
                </c:pt>
                <c:pt idx="6">
                  <c:v>1580049.11552</c:v>
                </c:pt>
                <c:pt idx="7">
                  <c:v>1821286.13711</c:v>
                </c:pt>
                <c:pt idx="8">
                  <c:v>1954589.14322</c:v>
                </c:pt>
                <c:pt idx="9">
                  <c:v>1980933.38638</c:v>
                </c:pt>
                <c:pt idx="10">
                  <c:v>3120426.8589500003</c:v>
                </c:pt>
                <c:pt idx="11">
                  <c:v>2239848.774338</c:v>
                </c:pt>
                <c:pt idx="12">
                  <c:v>1623302.2738869998</c:v>
                </c:pt>
                <c:pt idx="13">
                  <c:v>1436872.6593869999</c:v>
                </c:pt>
                <c:pt idx="14">
                  <c:v>1513081.028565</c:v>
                </c:pt>
              </c:numCache>
            </c:numRef>
          </c:val>
        </c:ser>
        <c:ser>
          <c:idx val="3"/>
          <c:order val="3"/>
          <c:tx>
            <c:strRef>
              <c:f>'Table 1L'!$E$3:$E$4</c:f>
              <c:strCache>
                <c:ptCount val="1"/>
                <c:pt idx="0">
                  <c:v>9/30/2016</c:v>
                </c:pt>
              </c:strCache>
            </c:strRef>
          </c:tx>
          <c:dPt>
            <c:idx val="0"/>
            <c:bubble3D val="0"/>
            <c:spPr>
              <a:solidFill>
                <a:schemeClr val="accent1"/>
              </a:solidFill>
              <a:ln w="19050">
                <a:solidFill>
                  <a:schemeClr val="lt1"/>
                </a:solidFill>
              </a:ln>
              <a:effectLst/>
            </c:spPr>
          </c:dPt>
          <c:dPt>
            <c:idx val="1"/>
            <c:bubble3D val="0"/>
            <c:spPr>
              <a:solidFill>
                <a:schemeClr val="accent2"/>
              </a:solidFill>
              <a:ln w="19050">
                <a:solidFill>
                  <a:schemeClr val="lt1"/>
                </a:solidFill>
              </a:ln>
              <a:effectLst/>
            </c:spPr>
          </c:dPt>
          <c:dPt>
            <c:idx val="2"/>
            <c:bubble3D val="0"/>
            <c:spPr>
              <a:solidFill>
                <a:schemeClr val="accent3"/>
              </a:solidFill>
              <a:ln w="19050">
                <a:solidFill>
                  <a:schemeClr val="lt1"/>
                </a:solidFill>
              </a:ln>
              <a:effectLst/>
            </c:spPr>
          </c:dPt>
          <c:dPt>
            <c:idx val="3"/>
            <c:bubble3D val="0"/>
            <c:spPr>
              <a:solidFill>
                <a:schemeClr val="accent4"/>
              </a:solidFill>
              <a:ln w="19050">
                <a:solidFill>
                  <a:schemeClr val="lt1"/>
                </a:solidFill>
              </a:ln>
              <a:effectLst/>
            </c:spPr>
          </c:dPt>
          <c:dPt>
            <c:idx val="4"/>
            <c:bubble3D val="0"/>
            <c:spPr>
              <a:solidFill>
                <a:schemeClr val="accent5"/>
              </a:solidFill>
              <a:ln w="19050">
                <a:solidFill>
                  <a:schemeClr val="lt1"/>
                </a:solidFill>
              </a:ln>
              <a:effectLst/>
            </c:spPr>
          </c:dPt>
          <c:dPt>
            <c:idx val="5"/>
            <c:bubble3D val="0"/>
            <c:spPr>
              <a:solidFill>
                <a:schemeClr val="accent6"/>
              </a:solidFill>
              <a:ln w="19050">
                <a:solidFill>
                  <a:schemeClr val="lt1"/>
                </a:solidFill>
              </a:ln>
              <a:effectLst/>
            </c:spPr>
          </c:dPt>
          <c:dPt>
            <c:idx val="6"/>
            <c:bubble3D val="0"/>
            <c:spPr>
              <a:solidFill>
                <a:schemeClr val="accent1">
                  <a:lumMod val="60000"/>
                </a:schemeClr>
              </a:solidFill>
              <a:ln w="19050">
                <a:solidFill>
                  <a:schemeClr val="lt1"/>
                </a:solidFill>
              </a:ln>
              <a:effectLst/>
            </c:spPr>
          </c:dPt>
          <c:dPt>
            <c:idx val="7"/>
            <c:bubble3D val="0"/>
            <c:spPr>
              <a:solidFill>
                <a:schemeClr val="accent2">
                  <a:lumMod val="60000"/>
                </a:schemeClr>
              </a:solidFill>
              <a:ln w="19050">
                <a:solidFill>
                  <a:schemeClr val="lt1"/>
                </a:solidFill>
              </a:ln>
              <a:effectLst/>
            </c:spPr>
          </c:dPt>
          <c:dPt>
            <c:idx val="8"/>
            <c:bubble3D val="0"/>
            <c:spPr>
              <a:solidFill>
                <a:schemeClr val="accent3">
                  <a:lumMod val="60000"/>
                </a:schemeClr>
              </a:solidFill>
              <a:ln w="19050">
                <a:solidFill>
                  <a:schemeClr val="lt1"/>
                </a:solidFill>
              </a:ln>
              <a:effectLst/>
            </c:spPr>
          </c:dPt>
          <c:dPt>
            <c:idx val="9"/>
            <c:bubble3D val="0"/>
            <c:spPr>
              <a:solidFill>
                <a:schemeClr val="accent4">
                  <a:lumMod val="60000"/>
                </a:schemeClr>
              </a:solidFill>
              <a:ln w="19050">
                <a:solidFill>
                  <a:schemeClr val="lt1"/>
                </a:solidFill>
              </a:ln>
              <a:effectLst/>
            </c:spPr>
          </c:dPt>
          <c:dPt>
            <c:idx val="10"/>
            <c:bubble3D val="0"/>
            <c:spPr>
              <a:solidFill>
                <a:schemeClr val="accent5">
                  <a:lumMod val="60000"/>
                </a:schemeClr>
              </a:solidFill>
              <a:ln w="19050">
                <a:solidFill>
                  <a:schemeClr val="lt1"/>
                </a:solidFill>
              </a:ln>
              <a:effectLst/>
            </c:spPr>
          </c:dPt>
          <c:dPt>
            <c:idx val="11"/>
            <c:bubble3D val="0"/>
            <c:spPr>
              <a:solidFill>
                <a:schemeClr val="accent6">
                  <a:lumMod val="60000"/>
                </a:schemeClr>
              </a:solidFill>
              <a:ln w="19050">
                <a:solidFill>
                  <a:schemeClr val="lt1"/>
                </a:solidFill>
              </a:ln>
              <a:effectLst/>
            </c:spPr>
          </c:dPt>
          <c:dPt>
            <c:idx val="12"/>
            <c:bubble3D val="0"/>
            <c:spPr>
              <a:solidFill>
                <a:schemeClr val="accent1">
                  <a:lumMod val="80000"/>
                  <a:lumOff val="20000"/>
                </a:schemeClr>
              </a:solidFill>
              <a:ln w="19050">
                <a:solidFill>
                  <a:schemeClr val="lt1"/>
                </a:solidFill>
              </a:ln>
              <a:effectLst/>
            </c:spPr>
          </c:dPt>
          <c:dPt>
            <c:idx val="13"/>
            <c:bubble3D val="0"/>
            <c:spPr>
              <a:solidFill>
                <a:schemeClr val="accent2">
                  <a:lumMod val="80000"/>
                  <a:lumOff val="20000"/>
                </a:schemeClr>
              </a:solidFill>
              <a:ln w="19050">
                <a:solidFill>
                  <a:schemeClr val="lt1"/>
                </a:solidFill>
              </a:ln>
              <a:effectLst/>
            </c:spPr>
          </c:dPt>
          <c:dPt>
            <c:idx val="14"/>
            <c:bubble3D val="0"/>
            <c:spPr>
              <a:solidFill>
                <a:schemeClr val="accent3">
                  <a:lumMod val="80000"/>
                  <a:lumOff val="20000"/>
                </a:schemeClr>
              </a:solidFill>
              <a:ln w="19050">
                <a:solidFill>
                  <a:schemeClr val="lt1"/>
                </a:solidFill>
              </a:ln>
              <a:effectLst/>
            </c:spPr>
          </c:dPt>
          <c:cat>
            <c:strRef>
              <c:f>'Table 1L'!$A$5:$A$20</c:f>
              <c:strCache>
                <c:ptCount val="15"/>
                <c:pt idx="0">
                  <c:v>&lt; 20</c:v>
                </c:pt>
                <c:pt idx="1">
                  <c:v>20-24</c:v>
                </c:pt>
                <c:pt idx="2">
                  <c:v>25-29</c:v>
                </c:pt>
                <c:pt idx="3">
                  <c:v>30-34</c:v>
                </c:pt>
                <c:pt idx="4">
                  <c:v>35-39</c:v>
                </c:pt>
                <c:pt idx="5">
                  <c:v>40-44</c:v>
                </c:pt>
                <c:pt idx="6">
                  <c:v>45-49</c:v>
                </c:pt>
                <c:pt idx="7">
                  <c:v>50-54</c:v>
                </c:pt>
                <c:pt idx="8">
                  <c:v>55-59</c:v>
                </c:pt>
                <c:pt idx="9">
                  <c:v>60-64</c:v>
                </c:pt>
                <c:pt idx="10">
                  <c:v>65-69</c:v>
                </c:pt>
                <c:pt idx="11">
                  <c:v>70-74</c:v>
                </c:pt>
                <c:pt idx="12">
                  <c:v>75-79</c:v>
                </c:pt>
                <c:pt idx="13">
                  <c:v>80-84</c:v>
                </c:pt>
                <c:pt idx="14">
                  <c:v>85+</c:v>
                </c:pt>
              </c:strCache>
            </c:strRef>
          </c:cat>
          <c:val>
            <c:numRef>
              <c:f>'Table 1L'!$E$5:$E$20</c:f>
              <c:numCache>
                <c:formatCode>#,##0</c:formatCode>
                <c:ptCount val="15"/>
                <c:pt idx="0">
                  <c:v>5793.3543381999998</c:v>
                </c:pt>
                <c:pt idx="1">
                  <c:v>231390.60409199999</c:v>
                </c:pt>
                <c:pt idx="2">
                  <c:v>761052.51790999994</c:v>
                </c:pt>
                <c:pt idx="3">
                  <c:v>1005898.7622699999</c:v>
                </c:pt>
                <c:pt idx="4">
                  <c:v>1145088.65494</c:v>
                </c:pt>
                <c:pt idx="5">
                  <c:v>1187404.7612300001</c:v>
                </c:pt>
                <c:pt idx="6">
                  <c:v>1555295.49465</c:v>
                </c:pt>
                <c:pt idx="7">
                  <c:v>1758347.0363799999</c:v>
                </c:pt>
                <c:pt idx="8">
                  <c:v>1915262.9236900001</c:v>
                </c:pt>
                <c:pt idx="9">
                  <c:v>1956180.7341100001</c:v>
                </c:pt>
                <c:pt idx="10">
                  <c:v>2767254.48275</c:v>
                </c:pt>
                <c:pt idx="11">
                  <c:v>2531807.07497</c:v>
                </c:pt>
                <c:pt idx="12">
                  <c:v>1636010.4907300002</c:v>
                </c:pt>
                <c:pt idx="13">
                  <c:v>1377424.7416669999</c:v>
                </c:pt>
                <c:pt idx="14">
                  <c:v>1533944.1288099999</c:v>
                </c:pt>
              </c:numCache>
            </c:numRef>
          </c:val>
        </c:ser>
        <c:ser>
          <c:idx val="4"/>
          <c:order val="4"/>
          <c:tx>
            <c:strRef>
              <c:f>'Table 1L'!$F$3:$F$4</c:f>
              <c:strCache>
                <c:ptCount val="1"/>
                <c:pt idx="0">
                  <c:v>9/30/2017</c:v>
                </c:pt>
              </c:strCache>
            </c:strRef>
          </c:tx>
          <c:dPt>
            <c:idx val="0"/>
            <c:bubble3D val="0"/>
            <c:spPr>
              <a:solidFill>
                <a:schemeClr val="accent1"/>
              </a:solidFill>
              <a:ln w="19050">
                <a:solidFill>
                  <a:schemeClr val="lt1"/>
                </a:solidFill>
              </a:ln>
              <a:effectLst/>
            </c:spPr>
          </c:dPt>
          <c:dPt>
            <c:idx val="1"/>
            <c:bubble3D val="0"/>
            <c:spPr>
              <a:solidFill>
                <a:schemeClr val="accent2"/>
              </a:solidFill>
              <a:ln w="19050">
                <a:solidFill>
                  <a:schemeClr val="lt1"/>
                </a:solidFill>
              </a:ln>
              <a:effectLst/>
            </c:spPr>
          </c:dPt>
          <c:dPt>
            <c:idx val="2"/>
            <c:bubble3D val="0"/>
            <c:spPr>
              <a:solidFill>
                <a:schemeClr val="accent3"/>
              </a:solidFill>
              <a:ln w="19050">
                <a:solidFill>
                  <a:schemeClr val="lt1"/>
                </a:solidFill>
              </a:ln>
              <a:effectLst/>
            </c:spPr>
          </c:dPt>
          <c:dPt>
            <c:idx val="3"/>
            <c:bubble3D val="0"/>
            <c:spPr>
              <a:solidFill>
                <a:schemeClr val="accent4"/>
              </a:solidFill>
              <a:ln w="19050">
                <a:solidFill>
                  <a:schemeClr val="lt1"/>
                </a:solidFill>
              </a:ln>
              <a:effectLst/>
            </c:spPr>
          </c:dPt>
          <c:dPt>
            <c:idx val="4"/>
            <c:bubble3D val="0"/>
            <c:spPr>
              <a:solidFill>
                <a:schemeClr val="accent5"/>
              </a:solidFill>
              <a:ln w="19050">
                <a:solidFill>
                  <a:schemeClr val="lt1"/>
                </a:solidFill>
              </a:ln>
              <a:effectLst/>
            </c:spPr>
          </c:dPt>
          <c:dPt>
            <c:idx val="5"/>
            <c:bubble3D val="0"/>
            <c:spPr>
              <a:solidFill>
                <a:schemeClr val="accent6"/>
              </a:solidFill>
              <a:ln w="19050">
                <a:solidFill>
                  <a:schemeClr val="lt1"/>
                </a:solidFill>
              </a:ln>
              <a:effectLst/>
            </c:spPr>
          </c:dPt>
          <c:dPt>
            <c:idx val="6"/>
            <c:bubble3D val="0"/>
            <c:spPr>
              <a:solidFill>
                <a:schemeClr val="accent1">
                  <a:lumMod val="60000"/>
                </a:schemeClr>
              </a:solidFill>
              <a:ln w="19050">
                <a:solidFill>
                  <a:schemeClr val="lt1"/>
                </a:solidFill>
              </a:ln>
              <a:effectLst/>
            </c:spPr>
          </c:dPt>
          <c:dPt>
            <c:idx val="7"/>
            <c:bubble3D val="0"/>
            <c:spPr>
              <a:solidFill>
                <a:schemeClr val="accent2">
                  <a:lumMod val="60000"/>
                </a:schemeClr>
              </a:solidFill>
              <a:ln w="19050">
                <a:solidFill>
                  <a:schemeClr val="lt1"/>
                </a:solidFill>
              </a:ln>
              <a:effectLst/>
            </c:spPr>
          </c:dPt>
          <c:dPt>
            <c:idx val="8"/>
            <c:bubble3D val="0"/>
            <c:spPr>
              <a:solidFill>
                <a:schemeClr val="accent3">
                  <a:lumMod val="60000"/>
                </a:schemeClr>
              </a:solidFill>
              <a:ln w="19050">
                <a:solidFill>
                  <a:schemeClr val="lt1"/>
                </a:solidFill>
              </a:ln>
              <a:effectLst/>
            </c:spPr>
          </c:dPt>
          <c:dPt>
            <c:idx val="9"/>
            <c:bubble3D val="0"/>
            <c:spPr>
              <a:solidFill>
                <a:schemeClr val="accent4">
                  <a:lumMod val="60000"/>
                </a:schemeClr>
              </a:solidFill>
              <a:ln w="19050">
                <a:solidFill>
                  <a:schemeClr val="lt1"/>
                </a:solidFill>
              </a:ln>
              <a:effectLst/>
            </c:spPr>
          </c:dPt>
          <c:dPt>
            <c:idx val="10"/>
            <c:bubble3D val="0"/>
            <c:spPr>
              <a:solidFill>
                <a:schemeClr val="accent5">
                  <a:lumMod val="60000"/>
                </a:schemeClr>
              </a:solidFill>
              <a:ln w="19050">
                <a:solidFill>
                  <a:schemeClr val="lt1"/>
                </a:solidFill>
              </a:ln>
              <a:effectLst/>
            </c:spPr>
          </c:dPt>
          <c:dPt>
            <c:idx val="11"/>
            <c:bubble3D val="0"/>
            <c:spPr>
              <a:solidFill>
                <a:schemeClr val="accent6">
                  <a:lumMod val="60000"/>
                </a:schemeClr>
              </a:solidFill>
              <a:ln w="19050">
                <a:solidFill>
                  <a:schemeClr val="lt1"/>
                </a:solidFill>
              </a:ln>
              <a:effectLst/>
            </c:spPr>
          </c:dPt>
          <c:dPt>
            <c:idx val="12"/>
            <c:bubble3D val="0"/>
            <c:spPr>
              <a:solidFill>
                <a:schemeClr val="accent1">
                  <a:lumMod val="80000"/>
                  <a:lumOff val="20000"/>
                </a:schemeClr>
              </a:solidFill>
              <a:ln w="19050">
                <a:solidFill>
                  <a:schemeClr val="lt1"/>
                </a:solidFill>
              </a:ln>
              <a:effectLst/>
            </c:spPr>
          </c:dPt>
          <c:dPt>
            <c:idx val="13"/>
            <c:bubble3D val="0"/>
            <c:spPr>
              <a:solidFill>
                <a:schemeClr val="accent2">
                  <a:lumMod val="80000"/>
                  <a:lumOff val="20000"/>
                </a:schemeClr>
              </a:solidFill>
              <a:ln w="19050">
                <a:solidFill>
                  <a:schemeClr val="lt1"/>
                </a:solidFill>
              </a:ln>
              <a:effectLst/>
            </c:spPr>
          </c:dPt>
          <c:dPt>
            <c:idx val="14"/>
            <c:bubble3D val="0"/>
            <c:spPr>
              <a:solidFill>
                <a:schemeClr val="accent3">
                  <a:lumMod val="80000"/>
                  <a:lumOff val="20000"/>
                </a:schemeClr>
              </a:solidFill>
              <a:ln w="19050">
                <a:solidFill>
                  <a:schemeClr val="lt1"/>
                </a:solidFill>
              </a:ln>
              <a:effectLst/>
            </c:spPr>
          </c:dPt>
          <c:cat>
            <c:strRef>
              <c:f>'Table 1L'!$A$5:$A$20</c:f>
              <c:strCache>
                <c:ptCount val="15"/>
                <c:pt idx="0">
                  <c:v>&lt; 20</c:v>
                </c:pt>
                <c:pt idx="1">
                  <c:v>20-24</c:v>
                </c:pt>
                <c:pt idx="2">
                  <c:v>25-29</c:v>
                </c:pt>
                <c:pt idx="3">
                  <c:v>30-34</c:v>
                </c:pt>
                <c:pt idx="4">
                  <c:v>35-39</c:v>
                </c:pt>
                <c:pt idx="5">
                  <c:v>40-44</c:v>
                </c:pt>
                <c:pt idx="6">
                  <c:v>45-49</c:v>
                </c:pt>
                <c:pt idx="7">
                  <c:v>50-54</c:v>
                </c:pt>
                <c:pt idx="8">
                  <c:v>55-59</c:v>
                </c:pt>
                <c:pt idx="9">
                  <c:v>60-64</c:v>
                </c:pt>
                <c:pt idx="10">
                  <c:v>65-69</c:v>
                </c:pt>
                <c:pt idx="11">
                  <c:v>70-74</c:v>
                </c:pt>
                <c:pt idx="12">
                  <c:v>75-79</c:v>
                </c:pt>
                <c:pt idx="13">
                  <c:v>80-84</c:v>
                </c:pt>
                <c:pt idx="14">
                  <c:v>85+</c:v>
                </c:pt>
              </c:strCache>
            </c:strRef>
          </c:cat>
          <c:val>
            <c:numRef>
              <c:f>'Table 1L'!$F$5:$F$20</c:f>
              <c:numCache>
                <c:formatCode>#,##0</c:formatCode>
                <c:ptCount val="15"/>
                <c:pt idx="0">
                  <c:v>5743.3248822000005</c:v>
                </c:pt>
                <c:pt idx="1">
                  <c:v>214429.30517900002</c:v>
                </c:pt>
                <c:pt idx="2">
                  <c:v>750579.35703999992</c:v>
                </c:pt>
                <c:pt idx="3">
                  <c:v>989529.81599000003</c:v>
                </c:pt>
                <c:pt idx="4">
                  <c:v>1163499.2669800001</c:v>
                </c:pt>
                <c:pt idx="5">
                  <c:v>1166689.35485</c:v>
                </c:pt>
                <c:pt idx="6">
                  <c:v>1511630.7579600001</c:v>
                </c:pt>
                <c:pt idx="7">
                  <c:v>1693930.6773399999</c:v>
                </c:pt>
                <c:pt idx="8">
                  <c:v>1882949.9277000001</c:v>
                </c:pt>
                <c:pt idx="9">
                  <c:v>1928429.9619099998</c:v>
                </c:pt>
                <c:pt idx="10">
                  <c:v>2441271.8272699998</c:v>
                </c:pt>
                <c:pt idx="11">
                  <c:v>2736935.7747359998</c:v>
                </c:pt>
                <c:pt idx="12">
                  <c:v>1696984.374395</c:v>
                </c:pt>
                <c:pt idx="13">
                  <c:v>1325701.5126519999</c:v>
                </c:pt>
                <c:pt idx="14">
                  <c:v>1557255.995205</c:v>
                </c:pt>
              </c:numCache>
            </c:numRef>
          </c:val>
        </c:ser>
        <c:ser>
          <c:idx val="5"/>
          <c:order val="5"/>
          <c:tx>
            <c:strRef>
              <c:f>'Table 1L'!$G$3:$G$4</c:f>
              <c:strCache>
                <c:ptCount val="1"/>
                <c:pt idx="0">
                  <c:v>9/30/2018</c:v>
                </c:pt>
              </c:strCache>
            </c:strRef>
          </c:tx>
          <c:dPt>
            <c:idx val="0"/>
            <c:bubble3D val="0"/>
            <c:spPr>
              <a:solidFill>
                <a:schemeClr val="accent1"/>
              </a:solidFill>
              <a:ln w="19050">
                <a:solidFill>
                  <a:schemeClr val="lt1"/>
                </a:solidFill>
              </a:ln>
              <a:effectLst/>
            </c:spPr>
          </c:dPt>
          <c:dPt>
            <c:idx val="1"/>
            <c:bubble3D val="0"/>
            <c:spPr>
              <a:solidFill>
                <a:schemeClr val="accent2"/>
              </a:solidFill>
              <a:ln w="19050">
                <a:solidFill>
                  <a:schemeClr val="lt1"/>
                </a:solidFill>
              </a:ln>
              <a:effectLst/>
            </c:spPr>
          </c:dPt>
          <c:dPt>
            <c:idx val="2"/>
            <c:bubble3D val="0"/>
            <c:spPr>
              <a:solidFill>
                <a:schemeClr val="accent3"/>
              </a:solidFill>
              <a:ln w="19050">
                <a:solidFill>
                  <a:schemeClr val="lt1"/>
                </a:solidFill>
              </a:ln>
              <a:effectLst/>
            </c:spPr>
          </c:dPt>
          <c:dPt>
            <c:idx val="3"/>
            <c:bubble3D val="0"/>
            <c:spPr>
              <a:solidFill>
                <a:schemeClr val="accent4"/>
              </a:solidFill>
              <a:ln w="19050">
                <a:solidFill>
                  <a:schemeClr val="lt1"/>
                </a:solidFill>
              </a:ln>
              <a:effectLst/>
            </c:spPr>
          </c:dPt>
          <c:dPt>
            <c:idx val="4"/>
            <c:bubble3D val="0"/>
            <c:spPr>
              <a:solidFill>
                <a:schemeClr val="accent5"/>
              </a:solidFill>
              <a:ln w="19050">
                <a:solidFill>
                  <a:schemeClr val="lt1"/>
                </a:solidFill>
              </a:ln>
              <a:effectLst/>
            </c:spPr>
          </c:dPt>
          <c:dPt>
            <c:idx val="5"/>
            <c:bubble3D val="0"/>
            <c:spPr>
              <a:solidFill>
                <a:schemeClr val="accent6"/>
              </a:solidFill>
              <a:ln w="19050">
                <a:solidFill>
                  <a:schemeClr val="lt1"/>
                </a:solidFill>
              </a:ln>
              <a:effectLst/>
            </c:spPr>
          </c:dPt>
          <c:dPt>
            <c:idx val="6"/>
            <c:bubble3D val="0"/>
            <c:spPr>
              <a:solidFill>
                <a:schemeClr val="accent1">
                  <a:lumMod val="60000"/>
                </a:schemeClr>
              </a:solidFill>
              <a:ln w="19050">
                <a:solidFill>
                  <a:schemeClr val="lt1"/>
                </a:solidFill>
              </a:ln>
              <a:effectLst/>
            </c:spPr>
          </c:dPt>
          <c:dPt>
            <c:idx val="7"/>
            <c:bubble3D val="0"/>
            <c:spPr>
              <a:solidFill>
                <a:schemeClr val="accent2">
                  <a:lumMod val="60000"/>
                </a:schemeClr>
              </a:solidFill>
              <a:ln w="19050">
                <a:solidFill>
                  <a:schemeClr val="lt1"/>
                </a:solidFill>
              </a:ln>
              <a:effectLst/>
            </c:spPr>
          </c:dPt>
          <c:dPt>
            <c:idx val="8"/>
            <c:bubble3D val="0"/>
            <c:spPr>
              <a:solidFill>
                <a:schemeClr val="accent3">
                  <a:lumMod val="60000"/>
                </a:schemeClr>
              </a:solidFill>
              <a:ln w="19050">
                <a:solidFill>
                  <a:schemeClr val="lt1"/>
                </a:solidFill>
              </a:ln>
              <a:effectLst/>
            </c:spPr>
          </c:dPt>
          <c:dPt>
            <c:idx val="9"/>
            <c:bubble3D val="0"/>
            <c:spPr>
              <a:solidFill>
                <a:schemeClr val="accent4">
                  <a:lumMod val="60000"/>
                </a:schemeClr>
              </a:solidFill>
              <a:ln w="19050">
                <a:solidFill>
                  <a:schemeClr val="lt1"/>
                </a:solidFill>
              </a:ln>
              <a:effectLst/>
            </c:spPr>
          </c:dPt>
          <c:dPt>
            <c:idx val="10"/>
            <c:bubble3D val="0"/>
            <c:spPr>
              <a:solidFill>
                <a:schemeClr val="accent5">
                  <a:lumMod val="60000"/>
                </a:schemeClr>
              </a:solidFill>
              <a:ln w="19050">
                <a:solidFill>
                  <a:schemeClr val="lt1"/>
                </a:solidFill>
              </a:ln>
              <a:effectLst/>
            </c:spPr>
          </c:dPt>
          <c:dPt>
            <c:idx val="11"/>
            <c:bubble3D val="0"/>
            <c:spPr>
              <a:solidFill>
                <a:schemeClr val="accent6">
                  <a:lumMod val="60000"/>
                </a:schemeClr>
              </a:solidFill>
              <a:ln w="19050">
                <a:solidFill>
                  <a:schemeClr val="lt1"/>
                </a:solidFill>
              </a:ln>
              <a:effectLst/>
            </c:spPr>
          </c:dPt>
          <c:dPt>
            <c:idx val="12"/>
            <c:bubble3D val="0"/>
            <c:spPr>
              <a:solidFill>
                <a:schemeClr val="accent1">
                  <a:lumMod val="80000"/>
                  <a:lumOff val="20000"/>
                </a:schemeClr>
              </a:solidFill>
              <a:ln w="19050">
                <a:solidFill>
                  <a:schemeClr val="lt1"/>
                </a:solidFill>
              </a:ln>
              <a:effectLst/>
            </c:spPr>
          </c:dPt>
          <c:dPt>
            <c:idx val="13"/>
            <c:bubble3D val="0"/>
            <c:spPr>
              <a:solidFill>
                <a:schemeClr val="accent2">
                  <a:lumMod val="80000"/>
                  <a:lumOff val="20000"/>
                </a:schemeClr>
              </a:solidFill>
              <a:ln w="19050">
                <a:solidFill>
                  <a:schemeClr val="lt1"/>
                </a:solidFill>
              </a:ln>
              <a:effectLst/>
            </c:spPr>
          </c:dPt>
          <c:dPt>
            <c:idx val="14"/>
            <c:bubble3D val="0"/>
            <c:spPr>
              <a:solidFill>
                <a:schemeClr val="accent3">
                  <a:lumMod val="80000"/>
                  <a:lumOff val="20000"/>
                </a:schemeClr>
              </a:solidFill>
              <a:ln w="19050">
                <a:solidFill>
                  <a:schemeClr val="lt1"/>
                </a:solidFill>
              </a:ln>
              <a:effectLst/>
            </c:spPr>
          </c:dPt>
          <c:cat>
            <c:strRef>
              <c:f>'Table 1L'!$A$5:$A$20</c:f>
              <c:strCache>
                <c:ptCount val="15"/>
                <c:pt idx="0">
                  <c:v>&lt; 20</c:v>
                </c:pt>
                <c:pt idx="1">
                  <c:v>20-24</c:v>
                </c:pt>
                <c:pt idx="2">
                  <c:v>25-29</c:v>
                </c:pt>
                <c:pt idx="3">
                  <c:v>30-34</c:v>
                </c:pt>
                <c:pt idx="4">
                  <c:v>35-39</c:v>
                </c:pt>
                <c:pt idx="5">
                  <c:v>40-44</c:v>
                </c:pt>
                <c:pt idx="6">
                  <c:v>45-49</c:v>
                </c:pt>
                <c:pt idx="7">
                  <c:v>50-54</c:v>
                </c:pt>
                <c:pt idx="8">
                  <c:v>55-59</c:v>
                </c:pt>
                <c:pt idx="9">
                  <c:v>60-64</c:v>
                </c:pt>
                <c:pt idx="10">
                  <c:v>65-69</c:v>
                </c:pt>
                <c:pt idx="11">
                  <c:v>70-74</c:v>
                </c:pt>
                <c:pt idx="12">
                  <c:v>75-79</c:v>
                </c:pt>
                <c:pt idx="13">
                  <c:v>80-84</c:v>
                </c:pt>
                <c:pt idx="14">
                  <c:v>85+</c:v>
                </c:pt>
              </c:strCache>
            </c:strRef>
          </c:cat>
          <c:val>
            <c:numRef>
              <c:f>'Table 1L'!$G$5:$G$20</c:f>
              <c:numCache>
                <c:formatCode>#,##0</c:formatCode>
                <c:ptCount val="15"/>
                <c:pt idx="0">
                  <c:v>5708.0554912000007</c:v>
                </c:pt>
                <c:pt idx="1">
                  <c:v>201136.08178299997</c:v>
                </c:pt>
                <c:pt idx="2">
                  <c:v>724815.70257000008</c:v>
                </c:pt>
                <c:pt idx="3">
                  <c:v>988782.92175999994</c:v>
                </c:pt>
                <c:pt idx="4">
                  <c:v>1164357.5189799999</c:v>
                </c:pt>
                <c:pt idx="5">
                  <c:v>1167802.20178</c:v>
                </c:pt>
                <c:pt idx="6">
                  <c:v>1451280.7456</c:v>
                </c:pt>
                <c:pt idx="7">
                  <c:v>1639211.0381099998</c:v>
                </c:pt>
                <c:pt idx="8">
                  <c:v>1861470.11118</c:v>
                </c:pt>
                <c:pt idx="9">
                  <c:v>1924252.3084400001</c:v>
                </c:pt>
                <c:pt idx="10">
                  <c:v>2157624.3647500002</c:v>
                </c:pt>
                <c:pt idx="11">
                  <c:v>2861351.47003</c:v>
                </c:pt>
                <c:pt idx="12">
                  <c:v>1749745.230855</c:v>
                </c:pt>
                <c:pt idx="13">
                  <c:v>1304387.260981</c:v>
                </c:pt>
                <c:pt idx="14">
                  <c:v>1559344.1125749999</c:v>
                </c:pt>
              </c:numCache>
            </c:numRef>
          </c:val>
        </c:ser>
        <c:ser>
          <c:idx val="6"/>
          <c:order val="6"/>
          <c:tx>
            <c:strRef>
              <c:f>'Table 1L'!$H$3:$H$4</c:f>
              <c:strCache>
                <c:ptCount val="1"/>
                <c:pt idx="0">
                  <c:v>9/30/2019</c:v>
                </c:pt>
              </c:strCache>
            </c:strRef>
          </c:tx>
          <c:dPt>
            <c:idx val="0"/>
            <c:bubble3D val="0"/>
            <c:spPr>
              <a:solidFill>
                <a:schemeClr val="accent1"/>
              </a:solidFill>
              <a:ln w="19050">
                <a:solidFill>
                  <a:schemeClr val="lt1"/>
                </a:solidFill>
              </a:ln>
              <a:effectLst/>
            </c:spPr>
          </c:dPt>
          <c:dPt>
            <c:idx val="1"/>
            <c:bubble3D val="0"/>
            <c:spPr>
              <a:solidFill>
                <a:schemeClr val="accent2"/>
              </a:solidFill>
              <a:ln w="19050">
                <a:solidFill>
                  <a:schemeClr val="lt1"/>
                </a:solidFill>
              </a:ln>
              <a:effectLst/>
            </c:spPr>
          </c:dPt>
          <c:dPt>
            <c:idx val="2"/>
            <c:bubble3D val="0"/>
            <c:spPr>
              <a:solidFill>
                <a:schemeClr val="accent3"/>
              </a:solidFill>
              <a:ln w="19050">
                <a:solidFill>
                  <a:schemeClr val="lt1"/>
                </a:solidFill>
              </a:ln>
              <a:effectLst/>
            </c:spPr>
          </c:dPt>
          <c:dPt>
            <c:idx val="3"/>
            <c:bubble3D val="0"/>
            <c:spPr>
              <a:solidFill>
                <a:schemeClr val="accent4"/>
              </a:solidFill>
              <a:ln w="19050">
                <a:solidFill>
                  <a:schemeClr val="lt1"/>
                </a:solidFill>
              </a:ln>
              <a:effectLst/>
            </c:spPr>
          </c:dPt>
          <c:dPt>
            <c:idx val="4"/>
            <c:bubble3D val="0"/>
            <c:spPr>
              <a:solidFill>
                <a:schemeClr val="accent5"/>
              </a:solidFill>
              <a:ln w="19050">
                <a:solidFill>
                  <a:schemeClr val="lt1"/>
                </a:solidFill>
              </a:ln>
              <a:effectLst/>
            </c:spPr>
          </c:dPt>
          <c:dPt>
            <c:idx val="5"/>
            <c:bubble3D val="0"/>
            <c:spPr>
              <a:solidFill>
                <a:schemeClr val="accent6"/>
              </a:solidFill>
              <a:ln w="19050">
                <a:solidFill>
                  <a:schemeClr val="lt1"/>
                </a:solidFill>
              </a:ln>
              <a:effectLst/>
            </c:spPr>
          </c:dPt>
          <c:dPt>
            <c:idx val="6"/>
            <c:bubble3D val="0"/>
            <c:spPr>
              <a:solidFill>
                <a:schemeClr val="accent1">
                  <a:lumMod val="60000"/>
                </a:schemeClr>
              </a:solidFill>
              <a:ln w="19050">
                <a:solidFill>
                  <a:schemeClr val="lt1"/>
                </a:solidFill>
              </a:ln>
              <a:effectLst/>
            </c:spPr>
          </c:dPt>
          <c:dPt>
            <c:idx val="7"/>
            <c:bubble3D val="0"/>
            <c:spPr>
              <a:solidFill>
                <a:schemeClr val="accent2">
                  <a:lumMod val="60000"/>
                </a:schemeClr>
              </a:solidFill>
              <a:ln w="19050">
                <a:solidFill>
                  <a:schemeClr val="lt1"/>
                </a:solidFill>
              </a:ln>
              <a:effectLst/>
            </c:spPr>
          </c:dPt>
          <c:dPt>
            <c:idx val="8"/>
            <c:bubble3D val="0"/>
            <c:spPr>
              <a:solidFill>
                <a:schemeClr val="accent3">
                  <a:lumMod val="60000"/>
                </a:schemeClr>
              </a:solidFill>
              <a:ln w="19050">
                <a:solidFill>
                  <a:schemeClr val="lt1"/>
                </a:solidFill>
              </a:ln>
              <a:effectLst/>
            </c:spPr>
          </c:dPt>
          <c:dPt>
            <c:idx val="9"/>
            <c:bubble3D val="0"/>
            <c:spPr>
              <a:solidFill>
                <a:schemeClr val="accent4">
                  <a:lumMod val="60000"/>
                </a:schemeClr>
              </a:solidFill>
              <a:ln w="19050">
                <a:solidFill>
                  <a:schemeClr val="lt1"/>
                </a:solidFill>
              </a:ln>
              <a:effectLst/>
            </c:spPr>
          </c:dPt>
          <c:dPt>
            <c:idx val="10"/>
            <c:bubble3D val="0"/>
            <c:spPr>
              <a:solidFill>
                <a:schemeClr val="accent5">
                  <a:lumMod val="60000"/>
                </a:schemeClr>
              </a:solidFill>
              <a:ln w="19050">
                <a:solidFill>
                  <a:schemeClr val="lt1"/>
                </a:solidFill>
              </a:ln>
              <a:effectLst/>
            </c:spPr>
          </c:dPt>
          <c:dPt>
            <c:idx val="11"/>
            <c:bubble3D val="0"/>
            <c:spPr>
              <a:solidFill>
                <a:schemeClr val="accent6">
                  <a:lumMod val="60000"/>
                </a:schemeClr>
              </a:solidFill>
              <a:ln w="19050">
                <a:solidFill>
                  <a:schemeClr val="lt1"/>
                </a:solidFill>
              </a:ln>
              <a:effectLst/>
            </c:spPr>
          </c:dPt>
          <c:dPt>
            <c:idx val="12"/>
            <c:bubble3D val="0"/>
            <c:spPr>
              <a:solidFill>
                <a:schemeClr val="accent1">
                  <a:lumMod val="80000"/>
                  <a:lumOff val="20000"/>
                </a:schemeClr>
              </a:solidFill>
              <a:ln w="19050">
                <a:solidFill>
                  <a:schemeClr val="lt1"/>
                </a:solidFill>
              </a:ln>
              <a:effectLst/>
            </c:spPr>
          </c:dPt>
          <c:dPt>
            <c:idx val="13"/>
            <c:bubble3D val="0"/>
            <c:spPr>
              <a:solidFill>
                <a:schemeClr val="accent2">
                  <a:lumMod val="80000"/>
                  <a:lumOff val="20000"/>
                </a:schemeClr>
              </a:solidFill>
              <a:ln w="19050">
                <a:solidFill>
                  <a:schemeClr val="lt1"/>
                </a:solidFill>
              </a:ln>
              <a:effectLst/>
            </c:spPr>
          </c:dPt>
          <c:dPt>
            <c:idx val="14"/>
            <c:bubble3D val="0"/>
            <c:spPr>
              <a:solidFill>
                <a:schemeClr val="accent3">
                  <a:lumMod val="80000"/>
                  <a:lumOff val="20000"/>
                </a:schemeClr>
              </a:solidFill>
              <a:ln w="19050">
                <a:solidFill>
                  <a:schemeClr val="lt1"/>
                </a:solidFill>
              </a:ln>
              <a:effectLst/>
            </c:spPr>
          </c:dPt>
          <c:cat>
            <c:strRef>
              <c:f>'Table 1L'!$A$5:$A$20</c:f>
              <c:strCache>
                <c:ptCount val="15"/>
                <c:pt idx="0">
                  <c:v>&lt; 20</c:v>
                </c:pt>
                <c:pt idx="1">
                  <c:v>20-24</c:v>
                </c:pt>
                <c:pt idx="2">
                  <c:v>25-29</c:v>
                </c:pt>
                <c:pt idx="3">
                  <c:v>30-34</c:v>
                </c:pt>
                <c:pt idx="4">
                  <c:v>35-39</c:v>
                </c:pt>
                <c:pt idx="5">
                  <c:v>40-44</c:v>
                </c:pt>
                <c:pt idx="6">
                  <c:v>45-49</c:v>
                </c:pt>
                <c:pt idx="7">
                  <c:v>50-54</c:v>
                </c:pt>
                <c:pt idx="8">
                  <c:v>55-59</c:v>
                </c:pt>
                <c:pt idx="9">
                  <c:v>60-64</c:v>
                </c:pt>
                <c:pt idx="10">
                  <c:v>65-69</c:v>
                </c:pt>
                <c:pt idx="11">
                  <c:v>70-74</c:v>
                </c:pt>
                <c:pt idx="12">
                  <c:v>75-79</c:v>
                </c:pt>
                <c:pt idx="13">
                  <c:v>80-84</c:v>
                </c:pt>
                <c:pt idx="14">
                  <c:v>85+</c:v>
                </c:pt>
              </c:strCache>
            </c:strRef>
          </c:cat>
          <c:val>
            <c:numRef>
              <c:f>'Table 1L'!$H$5:$H$20</c:f>
              <c:numCache>
                <c:formatCode>#,##0</c:formatCode>
                <c:ptCount val="15"/>
                <c:pt idx="0">
                  <c:v>5955.4063082000002</c:v>
                </c:pt>
                <c:pt idx="1">
                  <c:v>196170.99671000001</c:v>
                </c:pt>
                <c:pt idx="2">
                  <c:v>688403.90266999998</c:v>
                </c:pt>
                <c:pt idx="3">
                  <c:v>994130.43513</c:v>
                </c:pt>
                <c:pt idx="4">
                  <c:v>1148883.7500499999</c:v>
                </c:pt>
                <c:pt idx="5">
                  <c:v>1180623.51581</c:v>
                </c:pt>
                <c:pt idx="6">
                  <c:v>1384338.5366799999</c:v>
                </c:pt>
                <c:pt idx="7">
                  <c:v>1600375.36821</c:v>
                </c:pt>
                <c:pt idx="8">
                  <c:v>1831792.0963900001</c:v>
                </c:pt>
                <c:pt idx="9">
                  <c:v>1908005.6574600001</c:v>
                </c:pt>
                <c:pt idx="10">
                  <c:v>1957191.5429</c:v>
                </c:pt>
                <c:pt idx="11">
                  <c:v>2902386.2025000001</c:v>
                </c:pt>
                <c:pt idx="12">
                  <c:v>1832087.5775549999</c:v>
                </c:pt>
                <c:pt idx="13">
                  <c:v>1280589.724011</c:v>
                </c:pt>
                <c:pt idx="14">
                  <c:v>1550681.548282</c:v>
                </c:pt>
              </c:numCache>
            </c:numRef>
          </c:val>
        </c:ser>
        <c:ser>
          <c:idx val="7"/>
          <c:order val="7"/>
          <c:tx>
            <c:strRef>
              <c:f>'Table 1L'!$I$3:$I$4</c:f>
              <c:strCache>
                <c:ptCount val="1"/>
                <c:pt idx="0">
                  <c:v>9/30/2020</c:v>
                </c:pt>
              </c:strCache>
            </c:strRef>
          </c:tx>
          <c:dPt>
            <c:idx val="0"/>
            <c:bubble3D val="0"/>
            <c:spPr>
              <a:solidFill>
                <a:schemeClr val="accent1"/>
              </a:solidFill>
              <a:ln w="19050">
                <a:solidFill>
                  <a:schemeClr val="lt1"/>
                </a:solidFill>
              </a:ln>
              <a:effectLst/>
            </c:spPr>
          </c:dPt>
          <c:dPt>
            <c:idx val="1"/>
            <c:bubble3D val="0"/>
            <c:spPr>
              <a:solidFill>
                <a:schemeClr val="accent2"/>
              </a:solidFill>
              <a:ln w="19050">
                <a:solidFill>
                  <a:schemeClr val="lt1"/>
                </a:solidFill>
              </a:ln>
              <a:effectLst/>
            </c:spPr>
          </c:dPt>
          <c:dPt>
            <c:idx val="2"/>
            <c:bubble3D val="0"/>
            <c:spPr>
              <a:solidFill>
                <a:schemeClr val="accent3"/>
              </a:solidFill>
              <a:ln w="19050">
                <a:solidFill>
                  <a:schemeClr val="lt1"/>
                </a:solidFill>
              </a:ln>
              <a:effectLst/>
            </c:spPr>
          </c:dPt>
          <c:dPt>
            <c:idx val="3"/>
            <c:bubble3D val="0"/>
            <c:spPr>
              <a:solidFill>
                <a:schemeClr val="accent4"/>
              </a:solidFill>
              <a:ln w="19050">
                <a:solidFill>
                  <a:schemeClr val="lt1"/>
                </a:solidFill>
              </a:ln>
              <a:effectLst/>
            </c:spPr>
          </c:dPt>
          <c:dPt>
            <c:idx val="4"/>
            <c:bubble3D val="0"/>
            <c:spPr>
              <a:solidFill>
                <a:schemeClr val="accent5"/>
              </a:solidFill>
              <a:ln w="19050">
                <a:solidFill>
                  <a:schemeClr val="lt1"/>
                </a:solidFill>
              </a:ln>
              <a:effectLst/>
            </c:spPr>
          </c:dPt>
          <c:dPt>
            <c:idx val="5"/>
            <c:bubble3D val="0"/>
            <c:spPr>
              <a:solidFill>
                <a:schemeClr val="accent6"/>
              </a:solidFill>
              <a:ln w="19050">
                <a:solidFill>
                  <a:schemeClr val="lt1"/>
                </a:solidFill>
              </a:ln>
              <a:effectLst/>
            </c:spPr>
          </c:dPt>
          <c:dPt>
            <c:idx val="6"/>
            <c:bubble3D val="0"/>
            <c:spPr>
              <a:solidFill>
                <a:schemeClr val="accent1">
                  <a:lumMod val="60000"/>
                </a:schemeClr>
              </a:solidFill>
              <a:ln w="19050">
                <a:solidFill>
                  <a:schemeClr val="lt1"/>
                </a:solidFill>
              </a:ln>
              <a:effectLst/>
            </c:spPr>
          </c:dPt>
          <c:dPt>
            <c:idx val="7"/>
            <c:bubble3D val="0"/>
            <c:spPr>
              <a:solidFill>
                <a:schemeClr val="accent2">
                  <a:lumMod val="60000"/>
                </a:schemeClr>
              </a:solidFill>
              <a:ln w="19050">
                <a:solidFill>
                  <a:schemeClr val="lt1"/>
                </a:solidFill>
              </a:ln>
              <a:effectLst/>
            </c:spPr>
          </c:dPt>
          <c:dPt>
            <c:idx val="8"/>
            <c:bubble3D val="0"/>
            <c:spPr>
              <a:solidFill>
                <a:schemeClr val="accent3">
                  <a:lumMod val="60000"/>
                </a:schemeClr>
              </a:solidFill>
              <a:ln w="19050">
                <a:solidFill>
                  <a:schemeClr val="lt1"/>
                </a:solidFill>
              </a:ln>
              <a:effectLst/>
            </c:spPr>
          </c:dPt>
          <c:dPt>
            <c:idx val="9"/>
            <c:bubble3D val="0"/>
            <c:spPr>
              <a:solidFill>
                <a:schemeClr val="accent4">
                  <a:lumMod val="60000"/>
                </a:schemeClr>
              </a:solidFill>
              <a:ln w="19050">
                <a:solidFill>
                  <a:schemeClr val="lt1"/>
                </a:solidFill>
              </a:ln>
              <a:effectLst/>
            </c:spPr>
          </c:dPt>
          <c:dPt>
            <c:idx val="10"/>
            <c:bubble3D val="0"/>
            <c:spPr>
              <a:solidFill>
                <a:schemeClr val="accent5">
                  <a:lumMod val="60000"/>
                </a:schemeClr>
              </a:solidFill>
              <a:ln w="19050">
                <a:solidFill>
                  <a:schemeClr val="lt1"/>
                </a:solidFill>
              </a:ln>
              <a:effectLst/>
            </c:spPr>
          </c:dPt>
          <c:dPt>
            <c:idx val="11"/>
            <c:bubble3D val="0"/>
            <c:spPr>
              <a:solidFill>
                <a:schemeClr val="accent6">
                  <a:lumMod val="60000"/>
                </a:schemeClr>
              </a:solidFill>
              <a:ln w="19050">
                <a:solidFill>
                  <a:schemeClr val="lt1"/>
                </a:solidFill>
              </a:ln>
              <a:effectLst/>
            </c:spPr>
          </c:dPt>
          <c:dPt>
            <c:idx val="12"/>
            <c:bubble3D val="0"/>
            <c:spPr>
              <a:solidFill>
                <a:schemeClr val="accent1">
                  <a:lumMod val="80000"/>
                  <a:lumOff val="20000"/>
                </a:schemeClr>
              </a:solidFill>
              <a:ln w="19050">
                <a:solidFill>
                  <a:schemeClr val="lt1"/>
                </a:solidFill>
              </a:ln>
              <a:effectLst/>
            </c:spPr>
          </c:dPt>
          <c:dPt>
            <c:idx val="13"/>
            <c:bubble3D val="0"/>
            <c:spPr>
              <a:solidFill>
                <a:schemeClr val="accent2">
                  <a:lumMod val="80000"/>
                  <a:lumOff val="20000"/>
                </a:schemeClr>
              </a:solidFill>
              <a:ln w="19050">
                <a:solidFill>
                  <a:schemeClr val="lt1"/>
                </a:solidFill>
              </a:ln>
              <a:effectLst/>
            </c:spPr>
          </c:dPt>
          <c:dPt>
            <c:idx val="14"/>
            <c:bubble3D val="0"/>
            <c:spPr>
              <a:solidFill>
                <a:schemeClr val="accent3">
                  <a:lumMod val="80000"/>
                  <a:lumOff val="20000"/>
                </a:schemeClr>
              </a:solidFill>
              <a:ln w="19050">
                <a:solidFill>
                  <a:schemeClr val="lt1"/>
                </a:solidFill>
              </a:ln>
              <a:effectLst/>
            </c:spPr>
          </c:dPt>
          <c:cat>
            <c:strRef>
              <c:f>'Table 1L'!$A$5:$A$20</c:f>
              <c:strCache>
                <c:ptCount val="15"/>
                <c:pt idx="0">
                  <c:v>&lt; 20</c:v>
                </c:pt>
                <c:pt idx="1">
                  <c:v>20-24</c:v>
                </c:pt>
                <c:pt idx="2">
                  <c:v>25-29</c:v>
                </c:pt>
                <c:pt idx="3">
                  <c:v>30-34</c:v>
                </c:pt>
                <c:pt idx="4">
                  <c:v>35-39</c:v>
                </c:pt>
                <c:pt idx="5">
                  <c:v>40-44</c:v>
                </c:pt>
                <c:pt idx="6">
                  <c:v>45-49</c:v>
                </c:pt>
                <c:pt idx="7">
                  <c:v>50-54</c:v>
                </c:pt>
                <c:pt idx="8">
                  <c:v>55-59</c:v>
                </c:pt>
                <c:pt idx="9">
                  <c:v>60-64</c:v>
                </c:pt>
                <c:pt idx="10">
                  <c:v>65-69</c:v>
                </c:pt>
                <c:pt idx="11">
                  <c:v>70-74</c:v>
                </c:pt>
                <c:pt idx="12">
                  <c:v>75-79</c:v>
                </c:pt>
                <c:pt idx="13">
                  <c:v>80-84</c:v>
                </c:pt>
                <c:pt idx="14">
                  <c:v>85+</c:v>
                </c:pt>
              </c:strCache>
            </c:strRef>
          </c:cat>
          <c:val>
            <c:numRef>
              <c:f>'Table 1L'!$I$5:$I$20</c:f>
              <c:numCache>
                <c:formatCode>#,##0</c:formatCode>
                <c:ptCount val="15"/>
                <c:pt idx="0">
                  <c:v>5937.9194437000006</c:v>
                </c:pt>
                <c:pt idx="1">
                  <c:v>196988.03017399998</c:v>
                </c:pt>
                <c:pt idx="2">
                  <c:v>653523.19629999995</c:v>
                </c:pt>
                <c:pt idx="3">
                  <c:v>998531.08629999997</c:v>
                </c:pt>
                <c:pt idx="4">
                  <c:v>1124177.2052500001</c:v>
                </c:pt>
                <c:pt idx="5">
                  <c:v>1208168.4915400001</c:v>
                </c:pt>
                <c:pt idx="6">
                  <c:v>1307782.4586399999</c:v>
                </c:pt>
                <c:pt idx="7">
                  <c:v>1593637.6974199999</c:v>
                </c:pt>
                <c:pt idx="8">
                  <c:v>1777923.1344099999</c:v>
                </c:pt>
                <c:pt idx="9">
                  <c:v>1875855.9498600001</c:v>
                </c:pt>
                <c:pt idx="10">
                  <c:v>1862379.9857299998</c:v>
                </c:pt>
                <c:pt idx="11">
                  <c:v>2833711.8183499998</c:v>
                </c:pt>
                <c:pt idx="12">
                  <c:v>1932684.4648189999</c:v>
                </c:pt>
                <c:pt idx="13">
                  <c:v>1265936.1215550001</c:v>
                </c:pt>
                <c:pt idx="14">
                  <c:v>1533117.5942919999</c:v>
                </c:pt>
              </c:numCache>
            </c:numRef>
          </c:val>
        </c:ser>
        <c:ser>
          <c:idx val="8"/>
          <c:order val="8"/>
          <c:tx>
            <c:strRef>
              <c:f>'Table 1L'!$J$3:$J$4</c:f>
              <c:strCache>
                <c:ptCount val="1"/>
                <c:pt idx="0">
                  <c:v>9/30/2021</c:v>
                </c:pt>
              </c:strCache>
            </c:strRef>
          </c:tx>
          <c:dPt>
            <c:idx val="0"/>
            <c:bubble3D val="0"/>
            <c:spPr>
              <a:solidFill>
                <a:schemeClr val="accent1"/>
              </a:solidFill>
              <a:ln w="19050">
                <a:solidFill>
                  <a:schemeClr val="lt1"/>
                </a:solidFill>
              </a:ln>
              <a:effectLst/>
            </c:spPr>
          </c:dPt>
          <c:dPt>
            <c:idx val="1"/>
            <c:bubble3D val="0"/>
            <c:spPr>
              <a:solidFill>
                <a:schemeClr val="accent2"/>
              </a:solidFill>
              <a:ln w="19050">
                <a:solidFill>
                  <a:schemeClr val="lt1"/>
                </a:solidFill>
              </a:ln>
              <a:effectLst/>
            </c:spPr>
          </c:dPt>
          <c:dPt>
            <c:idx val="2"/>
            <c:bubble3D val="0"/>
            <c:spPr>
              <a:solidFill>
                <a:schemeClr val="accent3"/>
              </a:solidFill>
              <a:ln w="19050">
                <a:solidFill>
                  <a:schemeClr val="lt1"/>
                </a:solidFill>
              </a:ln>
              <a:effectLst/>
            </c:spPr>
          </c:dPt>
          <c:dPt>
            <c:idx val="3"/>
            <c:bubble3D val="0"/>
            <c:spPr>
              <a:solidFill>
                <a:schemeClr val="accent4"/>
              </a:solidFill>
              <a:ln w="19050">
                <a:solidFill>
                  <a:schemeClr val="lt1"/>
                </a:solidFill>
              </a:ln>
              <a:effectLst/>
            </c:spPr>
          </c:dPt>
          <c:dPt>
            <c:idx val="4"/>
            <c:bubble3D val="0"/>
            <c:spPr>
              <a:solidFill>
                <a:schemeClr val="accent5"/>
              </a:solidFill>
              <a:ln w="19050">
                <a:solidFill>
                  <a:schemeClr val="lt1"/>
                </a:solidFill>
              </a:ln>
              <a:effectLst/>
            </c:spPr>
          </c:dPt>
          <c:dPt>
            <c:idx val="5"/>
            <c:bubble3D val="0"/>
            <c:spPr>
              <a:solidFill>
                <a:schemeClr val="accent6"/>
              </a:solidFill>
              <a:ln w="19050">
                <a:solidFill>
                  <a:schemeClr val="lt1"/>
                </a:solidFill>
              </a:ln>
              <a:effectLst/>
            </c:spPr>
          </c:dPt>
          <c:dPt>
            <c:idx val="6"/>
            <c:bubble3D val="0"/>
            <c:spPr>
              <a:solidFill>
                <a:schemeClr val="accent1">
                  <a:lumMod val="60000"/>
                </a:schemeClr>
              </a:solidFill>
              <a:ln w="19050">
                <a:solidFill>
                  <a:schemeClr val="lt1"/>
                </a:solidFill>
              </a:ln>
              <a:effectLst/>
            </c:spPr>
          </c:dPt>
          <c:dPt>
            <c:idx val="7"/>
            <c:bubble3D val="0"/>
            <c:spPr>
              <a:solidFill>
                <a:schemeClr val="accent2">
                  <a:lumMod val="60000"/>
                </a:schemeClr>
              </a:solidFill>
              <a:ln w="19050">
                <a:solidFill>
                  <a:schemeClr val="lt1"/>
                </a:solidFill>
              </a:ln>
              <a:effectLst/>
            </c:spPr>
          </c:dPt>
          <c:dPt>
            <c:idx val="8"/>
            <c:bubble3D val="0"/>
            <c:spPr>
              <a:solidFill>
                <a:schemeClr val="accent3">
                  <a:lumMod val="60000"/>
                </a:schemeClr>
              </a:solidFill>
              <a:ln w="19050">
                <a:solidFill>
                  <a:schemeClr val="lt1"/>
                </a:solidFill>
              </a:ln>
              <a:effectLst/>
            </c:spPr>
          </c:dPt>
          <c:dPt>
            <c:idx val="9"/>
            <c:bubble3D val="0"/>
            <c:spPr>
              <a:solidFill>
                <a:schemeClr val="accent4">
                  <a:lumMod val="60000"/>
                </a:schemeClr>
              </a:solidFill>
              <a:ln w="19050">
                <a:solidFill>
                  <a:schemeClr val="lt1"/>
                </a:solidFill>
              </a:ln>
              <a:effectLst/>
            </c:spPr>
          </c:dPt>
          <c:dPt>
            <c:idx val="10"/>
            <c:bubble3D val="0"/>
            <c:spPr>
              <a:solidFill>
                <a:schemeClr val="accent5">
                  <a:lumMod val="60000"/>
                </a:schemeClr>
              </a:solidFill>
              <a:ln w="19050">
                <a:solidFill>
                  <a:schemeClr val="lt1"/>
                </a:solidFill>
              </a:ln>
              <a:effectLst/>
            </c:spPr>
          </c:dPt>
          <c:dPt>
            <c:idx val="11"/>
            <c:bubble3D val="0"/>
            <c:spPr>
              <a:solidFill>
                <a:schemeClr val="accent6">
                  <a:lumMod val="60000"/>
                </a:schemeClr>
              </a:solidFill>
              <a:ln w="19050">
                <a:solidFill>
                  <a:schemeClr val="lt1"/>
                </a:solidFill>
              </a:ln>
              <a:effectLst/>
            </c:spPr>
          </c:dPt>
          <c:dPt>
            <c:idx val="12"/>
            <c:bubble3D val="0"/>
            <c:spPr>
              <a:solidFill>
                <a:schemeClr val="accent1">
                  <a:lumMod val="80000"/>
                  <a:lumOff val="20000"/>
                </a:schemeClr>
              </a:solidFill>
              <a:ln w="19050">
                <a:solidFill>
                  <a:schemeClr val="lt1"/>
                </a:solidFill>
              </a:ln>
              <a:effectLst/>
            </c:spPr>
          </c:dPt>
          <c:dPt>
            <c:idx val="13"/>
            <c:bubble3D val="0"/>
            <c:spPr>
              <a:solidFill>
                <a:schemeClr val="accent2">
                  <a:lumMod val="80000"/>
                  <a:lumOff val="20000"/>
                </a:schemeClr>
              </a:solidFill>
              <a:ln w="19050">
                <a:solidFill>
                  <a:schemeClr val="lt1"/>
                </a:solidFill>
              </a:ln>
              <a:effectLst/>
            </c:spPr>
          </c:dPt>
          <c:dPt>
            <c:idx val="14"/>
            <c:bubble3D val="0"/>
            <c:spPr>
              <a:solidFill>
                <a:schemeClr val="accent3">
                  <a:lumMod val="80000"/>
                  <a:lumOff val="20000"/>
                </a:schemeClr>
              </a:solidFill>
              <a:ln w="19050">
                <a:solidFill>
                  <a:schemeClr val="lt1"/>
                </a:solidFill>
              </a:ln>
              <a:effectLst/>
            </c:spPr>
          </c:dPt>
          <c:cat>
            <c:strRef>
              <c:f>'Table 1L'!$A$5:$A$20</c:f>
              <c:strCache>
                <c:ptCount val="15"/>
                <c:pt idx="0">
                  <c:v>&lt; 20</c:v>
                </c:pt>
                <c:pt idx="1">
                  <c:v>20-24</c:v>
                </c:pt>
                <c:pt idx="2">
                  <c:v>25-29</c:v>
                </c:pt>
                <c:pt idx="3">
                  <c:v>30-34</c:v>
                </c:pt>
                <c:pt idx="4">
                  <c:v>35-39</c:v>
                </c:pt>
                <c:pt idx="5">
                  <c:v>40-44</c:v>
                </c:pt>
                <c:pt idx="6">
                  <c:v>45-49</c:v>
                </c:pt>
                <c:pt idx="7">
                  <c:v>50-54</c:v>
                </c:pt>
                <c:pt idx="8">
                  <c:v>55-59</c:v>
                </c:pt>
                <c:pt idx="9">
                  <c:v>60-64</c:v>
                </c:pt>
                <c:pt idx="10">
                  <c:v>65-69</c:v>
                </c:pt>
                <c:pt idx="11">
                  <c:v>70-74</c:v>
                </c:pt>
                <c:pt idx="12">
                  <c:v>75-79</c:v>
                </c:pt>
                <c:pt idx="13">
                  <c:v>80-84</c:v>
                </c:pt>
                <c:pt idx="14">
                  <c:v>85+</c:v>
                </c:pt>
              </c:strCache>
            </c:strRef>
          </c:cat>
          <c:val>
            <c:numRef>
              <c:f>'Table 1L'!$J$5:$J$20</c:f>
              <c:numCache>
                <c:formatCode>#,##0</c:formatCode>
                <c:ptCount val="15"/>
                <c:pt idx="0">
                  <c:v>6069.6697891000003</c:v>
                </c:pt>
                <c:pt idx="1">
                  <c:v>196526.60429799999</c:v>
                </c:pt>
                <c:pt idx="2">
                  <c:v>624593.52393999998</c:v>
                </c:pt>
                <c:pt idx="3">
                  <c:v>992115.48139999993</c:v>
                </c:pt>
                <c:pt idx="4">
                  <c:v>1094888.96276</c:v>
                </c:pt>
                <c:pt idx="5">
                  <c:v>1231102.34131</c:v>
                </c:pt>
                <c:pt idx="6">
                  <c:v>1262813.6372400001</c:v>
                </c:pt>
                <c:pt idx="7">
                  <c:v>1569751.5001899998</c:v>
                </c:pt>
                <c:pt idx="8">
                  <c:v>1717834.9201100001</c:v>
                </c:pt>
                <c:pt idx="9">
                  <c:v>1839386.1685799998</c:v>
                </c:pt>
                <c:pt idx="10">
                  <c:v>1841368.13583</c:v>
                </c:pt>
                <c:pt idx="11">
                  <c:v>2515480.5758199999</c:v>
                </c:pt>
                <c:pt idx="12">
                  <c:v>2192217.4662699997</c:v>
                </c:pt>
                <c:pt idx="13">
                  <c:v>1280379.118578</c:v>
                </c:pt>
                <c:pt idx="14">
                  <c:v>1510073.976183</c:v>
                </c:pt>
              </c:numCache>
            </c:numRef>
          </c:val>
        </c:ser>
        <c:ser>
          <c:idx val="9"/>
          <c:order val="9"/>
          <c:tx>
            <c:strRef>
              <c:f>'Table 1L'!$K$3:$K$4</c:f>
              <c:strCache>
                <c:ptCount val="1"/>
                <c:pt idx="0">
                  <c:v>9/30/2022</c:v>
                </c:pt>
              </c:strCache>
            </c:strRef>
          </c:tx>
          <c:dPt>
            <c:idx val="0"/>
            <c:bubble3D val="0"/>
            <c:spPr>
              <a:solidFill>
                <a:schemeClr val="accent1"/>
              </a:solidFill>
              <a:ln w="19050">
                <a:solidFill>
                  <a:schemeClr val="lt1"/>
                </a:solidFill>
              </a:ln>
              <a:effectLst/>
            </c:spPr>
          </c:dPt>
          <c:dPt>
            <c:idx val="1"/>
            <c:bubble3D val="0"/>
            <c:spPr>
              <a:solidFill>
                <a:schemeClr val="accent2"/>
              </a:solidFill>
              <a:ln w="19050">
                <a:solidFill>
                  <a:schemeClr val="lt1"/>
                </a:solidFill>
              </a:ln>
              <a:effectLst/>
            </c:spPr>
          </c:dPt>
          <c:dPt>
            <c:idx val="2"/>
            <c:bubble3D val="0"/>
            <c:spPr>
              <a:solidFill>
                <a:schemeClr val="accent3"/>
              </a:solidFill>
              <a:ln w="19050">
                <a:solidFill>
                  <a:schemeClr val="lt1"/>
                </a:solidFill>
              </a:ln>
              <a:effectLst/>
            </c:spPr>
          </c:dPt>
          <c:dPt>
            <c:idx val="3"/>
            <c:bubble3D val="0"/>
            <c:spPr>
              <a:solidFill>
                <a:schemeClr val="accent4"/>
              </a:solidFill>
              <a:ln w="19050">
                <a:solidFill>
                  <a:schemeClr val="lt1"/>
                </a:solidFill>
              </a:ln>
              <a:effectLst/>
            </c:spPr>
          </c:dPt>
          <c:dPt>
            <c:idx val="4"/>
            <c:bubble3D val="0"/>
            <c:spPr>
              <a:solidFill>
                <a:schemeClr val="accent5"/>
              </a:solidFill>
              <a:ln w="19050">
                <a:solidFill>
                  <a:schemeClr val="lt1"/>
                </a:solidFill>
              </a:ln>
              <a:effectLst/>
            </c:spPr>
          </c:dPt>
          <c:dPt>
            <c:idx val="5"/>
            <c:bubble3D val="0"/>
            <c:spPr>
              <a:solidFill>
                <a:schemeClr val="accent6"/>
              </a:solidFill>
              <a:ln w="19050">
                <a:solidFill>
                  <a:schemeClr val="lt1"/>
                </a:solidFill>
              </a:ln>
              <a:effectLst/>
            </c:spPr>
          </c:dPt>
          <c:dPt>
            <c:idx val="6"/>
            <c:bubble3D val="0"/>
            <c:spPr>
              <a:solidFill>
                <a:schemeClr val="accent1">
                  <a:lumMod val="60000"/>
                </a:schemeClr>
              </a:solidFill>
              <a:ln w="19050">
                <a:solidFill>
                  <a:schemeClr val="lt1"/>
                </a:solidFill>
              </a:ln>
              <a:effectLst/>
            </c:spPr>
          </c:dPt>
          <c:dPt>
            <c:idx val="7"/>
            <c:bubble3D val="0"/>
            <c:spPr>
              <a:solidFill>
                <a:schemeClr val="accent2">
                  <a:lumMod val="60000"/>
                </a:schemeClr>
              </a:solidFill>
              <a:ln w="19050">
                <a:solidFill>
                  <a:schemeClr val="lt1"/>
                </a:solidFill>
              </a:ln>
              <a:effectLst/>
            </c:spPr>
          </c:dPt>
          <c:dPt>
            <c:idx val="8"/>
            <c:bubble3D val="0"/>
            <c:spPr>
              <a:solidFill>
                <a:schemeClr val="accent3">
                  <a:lumMod val="60000"/>
                </a:schemeClr>
              </a:solidFill>
              <a:ln w="19050">
                <a:solidFill>
                  <a:schemeClr val="lt1"/>
                </a:solidFill>
              </a:ln>
              <a:effectLst/>
            </c:spPr>
          </c:dPt>
          <c:dPt>
            <c:idx val="9"/>
            <c:bubble3D val="0"/>
            <c:spPr>
              <a:solidFill>
                <a:schemeClr val="accent4">
                  <a:lumMod val="60000"/>
                </a:schemeClr>
              </a:solidFill>
              <a:ln w="19050">
                <a:solidFill>
                  <a:schemeClr val="lt1"/>
                </a:solidFill>
              </a:ln>
              <a:effectLst/>
            </c:spPr>
          </c:dPt>
          <c:dPt>
            <c:idx val="10"/>
            <c:bubble3D val="0"/>
            <c:spPr>
              <a:solidFill>
                <a:schemeClr val="accent5">
                  <a:lumMod val="60000"/>
                </a:schemeClr>
              </a:solidFill>
              <a:ln w="19050">
                <a:solidFill>
                  <a:schemeClr val="lt1"/>
                </a:solidFill>
              </a:ln>
              <a:effectLst/>
            </c:spPr>
          </c:dPt>
          <c:dPt>
            <c:idx val="11"/>
            <c:bubble3D val="0"/>
            <c:spPr>
              <a:solidFill>
                <a:schemeClr val="accent6">
                  <a:lumMod val="60000"/>
                </a:schemeClr>
              </a:solidFill>
              <a:ln w="19050">
                <a:solidFill>
                  <a:schemeClr val="lt1"/>
                </a:solidFill>
              </a:ln>
              <a:effectLst/>
            </c:spPr>
          </c:dPt>
          <c:dPt>
            <c:idx val="12"/>
            <c:bubble3D val="0"/>
            <c:spPr>
              <a:solidFill>
                <a:schemeClr val="accent1">
                  <a:lumMod val="80000"/>
                  <a:lumOff val="20000"/>
                </a:schemeClr>
              </a:solidFill>
              <a:ln w="19050">
                <a:solidFill>
                  <a:schemeClr val="lt1"/>
                </a:solidFill>
              </a:ln>
              <a:effectLst/>
            </c:spPr>
          </c:dPt>
          <c:dPt>
            <c:idx val="13"/>
            <c:bubble3D val="0"/>
            <c:spPr>
              <a:solidFill>
                <a:schemeClr val="accent2">
                  <a:lumMod val="80000"/>
                  <a:lumOff val="20000"/>
                </a:schemeClr>
              </a:solidFill>
              <a:ln w="19050">
                <a:solidFill>
                  <a:schemeClr val="lt1"/>
                </a:solidFill>
              </a:ln>
              <a:effectLst/>
            </c:spPr>
          </c:dPt>
          <c:dPt>
            <c:idx val="14"/>
            <c:bubble3D val="0"/>
            <c:spPr>
              <a:solidFill>
                <a:schemeClr val="accent3">
                  <a:lumMod val="80000"/>
                  <a:lumOff val="20000"/>
                </a:schemeClr>
              </a:solidFill>
              <a:ln w="19050">
                <a:solidFill>
                  <a:schemeClr val="lt1"/>
                </a:solidFill>
              </a:ln>
              <a:effectLst/>
            </c:spPr>
          </c:dPt>
          <c:cat>
            <c:strRef>
              <c:f>'Table 1L'!$A$5:$A$20</c:f>
              <c:strCache>
                <c:ptCount val="15"/>
                <c:pt idx="0">
                  <c:v>&lt; 20</c:v>
                </c:pt>
                <c:pt idx="1">
                  <c:v>20-24</c:v>
                </c:pt>
                <c:pt idx="2">
                  <c:v>25-29</c:v>
                </c:pt>
                <c:pt idx="3">
                  <c:v>30-34</c:v>
                </c:pt>
                <c:pt idx="4">
                  <c:v>35-39</c:v>
                </c:pt>
                <c:pt idx="5">
                  <c:v>40-44</c:v>
                </c:pt>
                <c:pt idx="6">
                  <c:v>45-49</c:v>
                </c:pt>
                <c:pt idx="7">
                  <c:v>50-54</c:v>
                </c:pt>
                <c:pt idx="8">
                  <c:v>55-59</c:v>
                </c:pt>
                <c:pt idx="9">
                  <c:v>60-64</c:v>
                </c:pt>
                <c:pt idx="10">
                  <c:v>65-69</c:v>
                </c:pt>
                <c:pt idx="11">
                  <c:v>70-74</c:v>
                </c:pt>
                <c:pt idx="12">
                  <c:v>75-79</c:v>
                </c:pt>
                <c:pt idx="13">
                  <c:v>80-84</c:v>
                </c:pt>
                <c:pt idx="14">
                  <c:v>85+</c:v>
                </c:pt>
              </c:strCache>
            </c:strRef>
          </c:cat>
          <c:val>
            <c:numRef>
              <c:f>'Table 1L'!$K$5:$K$20</c:f>
              <c:numCache>
                <c:formatCode>#,##0</c:formatCode>
                <c:ptCount val="15"/>
                <c:pt idx="0">
                  <c:v>6063.4651575999997</c:v>
                </c:pt>
                <c:pt idx="1">
                  <c:v>196343.86694699997</c:v>
                </c:pt>
                <c:pt idx="2">
                  <c:v>600963.77905999997</c:v>
                </c:pt>
                <c:pt idx="3">
                  <c:v>973526.85227999999</c:v>
                </c:pt>
                <c:pt idx="4">
                  <c:v>1075326.2140299999</c:v>
                </c:pt>
                <c:pt idx="5">
                  <c:v>1249921.2881400001</c:v>
                </c:pt>
                <c:pt idx="6">
                  <c:v>1242627.7415700001</c:v>
                </c:pt>
                <c:pt idx="7">
                  <c:v>1527219.9486099998</c:v>
                </c:pt>
                <c:pt idx="8">
                  <c:v>1656005.8961200002</c:v>
                </c:pt>
                <c:pt idx="9">
                  <c:v>1809685.6889800001</c:v>
                </c:pt>
                <c:pt idx="10">
                  <c:v>1817282.4449399998</c:v>
                </c:pt>
                <c:pt idx="11">
                  <c:v>2222901.1188599998</c:v>
                </c:pt>
                <c:pt idx="12">
                  <c:v>2375476.6060270001</c:v>
                </c:pt>
                <c:pt idx="13">
                  <c:v>1334879.552165</c:v>
                </c:pt>
                <c:pt idx="14">
                  <c:v>1495564.323541</c:v>
                </c:pt>
              </c:numCache>
            </c:numRef>
          </c:val>
        </c:ser>
        <c:ser>
          <c:idx val="10"/>
          <c:order val="10"/>
          <c:tx>
            <c:strRef>
              <c:f>'Table 1L'!$L$3:$L$4</c:f>
              <c:strCache>
                <c:ptCount val="1"/>
                <c:pt idx="0">
                  <c:v>9/30/2023</c:v>
                </c:pt>
              </c:strCache>
            </c:strRef>
          </c:tx>
          <c:dPt>
            <c:idx val="0"/>
            <c:bubble3D val="0"/>
            <c:spPr>
              <a:solidFill>
                <a:schemeClr val="accent1"/>
              </a:solidFill>
              <a:ln w="19050">
                <a:solidFill>
                  <a:schemeClr val="lt1"/>
                </a:solidFill>
              </a:ln>
              <a:effectLst/>
            </c:spPr>
          </c:dPt>
          <c:dPt>
            <c:idx val="1"/>
            <c:bubble3D val="0"/>
            <c:spPr>
              <a:solidFill>
                <a:schemeClr val="accent2"/>
              </a:solidFill>
              <a:ln w="19050">
                <a:solidFill>
                  <a:schemeClr val="lt1"/>
                </a:solidFill>
              </a:ln>
              <a:effectLst/>
            </c:spPr>
          </c:dPt>
          <c:dPt>
            <c:idx val="2"/>
            <c:bubble3D val="0"/>
            <c:spPr>
              <a:solidFill>
                <a:schemeClr val="accent3"/>
              </a:solidFill>
              <a:ln w="19050">
                <a:solidFill>
                  <a:schemeClr val="lt1"/>
                </a:solidFill>
              </a:ln>
              <a:effectLst/>
            </c:spPr>
          </c:dPt>
          <c:dPt>
            <c:idx val="3"/>
            <c:bubble3D val="0"/>
            <c:spPr>
              <a:solidFill>
                <a:schemeClr val="accent4"/>
              </a:solidFill>
              <a:ln w="19050">
                <a:solidFill>
                  <a:schemeClr val="lt1"/>
                </a:solidFill>
              </a:ln>
              <a:effectLst/>
            </c:spPr>
          </c:dPt>
          <c:dPt>
            <c:idx val="4"/>
            <c:bubble3D val="0"/>
            <c:spPr>
              <a:solidFill>
                <a:schemeClr val="accent5"/>
              </a:solidFill>
              <a:ln w="19050">
                <a:solidFill>
                  <a:schemeClr val="lt1"/>
                </a:solidFill>
              </a:ln>
              <a:effectLst/>
            </c:spPr>
          </c:dPt>
          <c:dPt>
            <c:idx val="5"/>
            <c:bubble3D val="0"/>
            <c:spPr>
              <a:solidFill>
                <a:schemeClr val="accent6"/>
              </a:solidFill>
              <a:ln w="19050">
                <a:solidFill>
                  <a:schemeClr val="lt1"/>
                </a:solidFill>
              </a:ln>
              <a:effectLst/>
            </c:spPr>
          </c:dPt>
          <c:dPt>
            <c:idx val="6"/>
            <c:bubble3D val="0"/>
            <c:spPr>
              <a:solidFill>
                <a:schemeClr val="accent1">
                  <a:lumMod val="60000"/>
                </a:schemeClr>
              </a:solidFill>
              <a:ln w="19050">
                <a:solidFill>
                  <a:schemeClr val="lt1"/>
                </a:solidFill>
              </a:ln>
              <a:effectLst/>
            </c:spPr>
          </c:dPt>
          <c:dPt>
            <c:idx val="7"/>
            <c:bubble3D val="0"/>
            <c:spPr>
              <a:solidFill>
                <a:schemeClr val="accent2">
                  <a:lumMod val="60000"/>
                </a:schemeClr>
              </a:solidFill>
              <a:ln w="19050">
                <a:solidFill>
                  <a:schemeClr val="lt1"/>
                </a:solidFill>
              </a:ln>
              <a:effectLst/>
            </c:spPr>
          </c:dPt>
          <c:dPt>
            <c:idx val="8"/>
            <c:bubble3D val="0"/>
            <c:spPr>
              <a:solidFill>
                <a:schemeClr val="accent3">
                  <a:lumMod val="60000"/>
                </a:schemeClr>
              </a:solidFill>
              <a:ln w="19050">
                <a:solidFill>
                  <a:schemeClr val="lt1"/>
                </a:solidFill>
              </a:ln>
              <a:effectLst/>
            </c:spPr>
          </c:dPt>
          <c:dPt>
            <c:idx val="9"/>
            <c:bubble3D val="0"/>
            <c:spPr>
              <a:solidFill>
                <a:schemeClr val="accent4">
                  <a:lumMod val="60000"/>
                </a:schemeClr>
              </a:solidFill>
              <a:ln w="19050">
                <a:solidFill>
                  <a:schemeClr val="lt1"/>
                </a:solidFill>
              </a:ln>
              <a:effectLst/>
            </c:spPr>
          </c:dPt>
          <c:dPt>
            <c:idx val="10"/>
            <c:bubble3D val="0"/>
            <c:spPr>
              <a:solidFill>
                <a:schemeClr val="accent5">
                  <a:lumMod val="60000"/>
                </a:schemeClr>
              </a:solidFill>
              <a:ln w="19050">
                <a:solidFill>
                  <a:schemeClr val="lt1"/>
                </a:solidFill>
              </a:ln>
              <a:effectLst/>
            </c:spPr>
          </c:dPt>
          <c:dPt>
            <c:idx val="11"/>
            <c:bubble3D val="0"/>
            <c:spPr>
              <a:solidFill>
                <a:schemeClr val="accent6">
                  <a:lumMod val="60000"/>
                </a:schemeClr>
              </a:solidFill>
              <a:ln w="19050">
                <a:solidFill>
                  <a:schemeClr val="lt1"/>
                </a:solidFill>
              </a:ln>
              <a:effectLst/>
            </c:spPr>
          </c:dPt>
          <c:dPt>
            <c:idx val="12"/>
            <c:bubble3D val="0"/>
            <c:spPr>
              <a:solidFill>
                <a:schemeClr val="accent1">
                  <a:lumMod val="80000"/>
                  <a:lumOff val="20000"/>
                </a:schemeClr>
              </a:solidFill>
              <a:ln w="19050">
                <a:solidFill>
                  <a:schemeClr val="lt1"/>
                </a:solidFill>
              </a:ln>
              <a:effectLst/>
            </c:spPr>
          </c:dPt>
          <c:dPt>
            <c:idx val="13"/>
            <c:bubble3D val="0"/>
            <c:spPr>
              <a:solidFill>
                <a:schemeClr val="accent2">
                  <a:lumMod val="80000"/>
                  <a:lumOff val="20000"/>
                </a:schemeClr>
              </a:solidFill>
              <a:ln w="19050">
                <a:solidFill>
                  <a:schemeClr val="lt1"/>
                </a:solidFill>
              </a:ln>
              <a:effectLst/>
            </c:spPr>
          </c:dPt>
          <c:dPt>
            <c:idx val="14"/>
            <c:bubble3D val="0"/>
            <c:spPr>
              <a:solidFill>
                <a:schemeClr val="accent3">
                  <a:lumMod val="80000"/>
                  <a:lumOff val="20000"/>
                </a:schemeClr>
              </a:solidFill>
              <a:ln w="19050">
                <a:solidFill>
                  <a:schemeClr val="lt1"/>
                </a:solidFill>
              </a:ln>
              <a:effectLst/>
            </c:spPr>
          </c:dPt>
          <c:cat>
            <c:strRef>
              <c:f>'Table 1L'!$A$5:$A$20</c:f>
              <c:strCache>
                <c:ptCount val="15"/>
                <c:pt idx="0">
                  <c:v>&lt; 20</c:v>
                </c:pt>
                <c:pt idx="1">
                  <c:v>20-24</c:v>
                </c:pt>
                <c:pt idx="2">
                  <c:v>25-29</c:v>
                </c:pt>
                <c:pt idx="3">
                  <c:v>30-34</c:v>
                </c:pt>
                <c:pt idx="4">
                  <c:v>35-39</c:v>
                </c:pt>
                <c:pt idx="5">
                  <c:v>40-44</c:v>
                </c:pt>
                <c:pt idx="6">
                  <c:v>45-49</c:v>
                </c:pt>
                <c:pt idx="7">
                  <c:v>50-54</c:v>
                </c:pt>
                <c:pt idx="8">
                  <c:v>55-59</c:v>
                </c:pt>
                <c:pt idx="9">
                  <c:v>60-64</c:v>
                </c:pt>
                <c:pt idx="10">
                  <c:v>65-69</c:v>
                </c:pt>
                <c:pt idx="11">
                  <c:v>70-74</c:v>
                </c:pt>
                <c:pt idx="12">
                  <c:v>75-79</c:v>
                </c:pt>
                <c:pt idx="13">
                  <c:v>80-84</c:v>
                </c:pt>
                <c:pt idx="14">
                  <c:v>85+</c:v>
                </c:pt>
              </c:strCache>
            </c:strRef>
          </c:cat>
          <c:val>
            <c:numRef>
              <c:f>'Table 1L'!$L$5:$L$20</c:f>
              <c:numCache>
                <c:formatCode>#,##0</c:formatCode>
                <c:ptCount val="15"/>
                <c:pt idx="0">
                  <c:v>6020.5861660999999</c:v>
                </c:pt>
                <c:pt idx="1">
                  <c:v>195911.06361000001</c:v>
                </c:pt>
                <c:pt idx="2">
                  <c:v>582151.91691999999</c:v>
                </c:pt>
                <c:pt idx="3">
                  <c:v>942103.40336000011</c:v>
                </c:pt>
                <c:pt idx="4">
                  <c:v>1072086.8666000001</c:v>
                </c:pt>
                <c:pt idx="5">
                  <c:v>1252338.01767</c:v>
                </c:pt>
                <c:pt idx="6">
                  <c:v>1244455.0542300001</c:v>
                </c:pt>
                <c:pt idx="7">
                  <c:v>1468579.56748</c:v>
                </c:pt>
                <c:pt idx="8">
                  <c:v>1603933.03314</c:v>
                </c:pt>
                <c:pt idx="9">
                  <c:v>1790128.0058599999</c:v>
                </c:pt>
                <c:pt idx="10">
                  <c:v>1814605.15182</c:v>
                </c:pt>
                <c:pt idx="11">
                  <c:v>1968035.53678</c:v>
                </c:pt>
                <c:pt idx="12">
                  <c:v>2484939.6450160001</c:v>
                </c:pt>
                <c:pt idx="13">
                  <c:v>1382246.9574189999</c:v>
                </c:pt>
                <c:pt idx="14">
                  <c:v>1488174.6334259999</c:v>
                </c:pt>
              </c:numCache>
            </c:numRef>
          </c:val>
        </c:ser>
        <c:ser>
          <c:idx val="11"/>
          <c:order val="11"/>
          <c:tx>
            <c:strRef>
              <c:f>'Table 1L'!$M$3:$M$4</c:f>
              <c:strCache>
                <c:ptCount val="1"/>
                <c:pt idx="0">
                  <c:v>9/30/2024</c:v>
                </c:pt>
              </c:strCache>
            </c:strRef>
          </c:tx>
          <c:dPt>
            <c:idx val="0"/>
            <c:bubble3D val="0"/>
            <c:spPr>
              <a:solidFill>
                <a:schemeClr val="accent1"/>
              </a:solidFill>
              <a:ln w="19050">
                <a:solidFill>
                  <a:schemeClr val="lt1"/>
                </a:solidFill>
              </a:ln>
              <a:effectLst/>
            </c:spPr>
          </c:dPt>
          <c:dPt>
            <c:idx val="1"/>
            <c:bubble3D val="0"/>
            <c:spPr>
              <a:solidFill>
                <a:schemeClr val="accent2"/>
              </a:solidFill>
              <a:ln w="19050">
                <a:solidFill>
                  <a:schemeClr val="lt1"/>
                </a:solidFill>
              </a:ln>
              <a:effectLst/>
            </c:spPr>
          </c:dPt>
          <c:dPt>
            <c:idx val="2"/>
            <c:bubble3D val="0"/>
            <c:spPr>
              <a:solidFill>
                <a:schemeClr val="accent3"/>
              </a:solidFill>
              <a:ln w="19050">
                <a:solidFill>
                  <a:schemeClr val="lt1"/>
                </a:solidFill>
              </a:ln>
              <a:effectLst/>
            </c:spPr>
          </c:dPt>
          <c:dPt>
            <c:idx val="3"/>
            <c:bubble3D val="0"/>
            <c:spPr>
              <a:solidFill>
                <a:schemeClr val="accent4"/>
              </a:solidFill>
              <a:ln w="19050">
                <a:solidFill>
                  <a:schemeClr val="lt1"/>
                </a:solidFill>
              </a:ln>
              <a:effectLst/>
            </c:spPr>
          </c:dPt>
          <c:dPt>
            <c:idx val="4"/>
            <c:bubble3D val="0"/>
            <c:spPr>
              <a:solidFill>
                <a:schemeClr val="accent5"/>
              </a:solidFill>
              <a:ln w="19050">
                <a:solidFill>
                  <a:schemeClr val="lt1"/>
                </a:solidFill>
              </a:ln>
              <a:effectLst/>
            </c:spPr>
          </c:dPt>
          <c:dPt>
            <c:idx val="5"/>
            <c:bubble3D val="0"/>
            <c:spPr>
              <a:solidFill>
                <a:schemeClr val="accent6"/>
              </a:solidFill>
              <a:ln w="19050">
                <a:solidFill>
                  <a:schemeClr val="lt1"/>
                </a:solidFill>
              </a:ln>
              <a:effectLst/>
            </c:spPr>
          </c:dPt>
          <c:dPt>
            <c:idx val="6"/>
            <c:bubble3D val="0"/>
            <c:spPr>
              <a:solidFill>
                <a:schemeClr val="accent1">
                  <a:lumMod val="60000"/>
                </a:schemeClr>
              </a:solidFill>
              <a:ln w="19050">
                <a:solidFill>
                  <a:schemeClr val="lt1"/>
                </a:solidFill>
              </a:ln>
              <a:effectLst/>
            </c:spPr>
          </c:dPt>
          <c:dPt>
            <c:idx val="7"/>
            <c:bubble3D val="0"/>
            <c:spPr>
              <a:solidFill>
                <a:schemeClr val="accent2">
                  <a:lumMod val="60000"/>
                </a:schemeClr>
              </a:solidFill>
              <a:ln w="19050">
                <a:solidFill>
                  <a:schemeClr val="lt1"/>
                </a:solidFill>
              </a:ln>
              <a:effectLst/>
            </c:spPr>
          </c:dPt>
          <c:dPt>
            <c:idx val="8"/>
            <c:bubble3D val="0"/>
            <c:spPr>
              <a:solidFill>
                <a:schemeClr val="accent3">
                  <a:lumMod val="60000"/>
                </a:schemeClr>
              </a:solidFill>
              <a:ln w="19050">
                <a:solidFill>
                  <a:schemeClr val="lt1"/>
                </a:solidFill>
              </a:ln>
              <a:effectLst/>
            </c:spPr>
          </c:dPt>
          <c:dPt>
            <c:idx val="9"/>
            <c:bubble3D val="0"/>
            <c:spPr>
              <a:solidFill>
                <a:schemeClr val="accent4">
                  <a:lumMod val="60000"/>
                </a:schemeClr>
              </a:solidFill>
              <a:ln w="19050">
                <a:solidFill>
                  <a:schemeClr val="lt1"/>
                </a:solidFill>
              </a:ln>
              <a:effectLst/>
            </c:spPr>
          </c:dPt>
          <c:dPt>
            <c:idx val="10"/>
            <c:bubble3D val="0"/>
            <c:spPr>
              <a:solidFill>
                <a:schemeClr val="accent5">
                  <a:lumMod val="60000"/>
                </a:schemeClr>
              </a:solidFill>
              <a:ln w="19050">
                <a:solidFill>
                  <a:schemeClr val="lt1"/>
                </a:solidFill>
              </a:ln>
              <a:effectLst/>
            </c:spPr>
          </c:dPt>
          <c:dPt>
            <c:idx val="11"/>
            <c:bubble3D val="0"/>
            <c:spPr>
              <a:solidFill>
                <a:schemeClr val="accent6">
                  <a:lumMod val="60000"/>
                </a:schemeClr>
              </a:solidFill>
              <a:ln w="19050">
                <a:solidFill>
                  <a:schemeClr val="lt1"/>
                </a:solidFill>
              </a:ln>
              <a:effectLst/>
            </c:spPr>
          </c:dPt>
          <c:dPt>
            <c:idx val="12"/>
            <c:bubble3D val="0"/>
            <c:spPr>
              <a:solidFill>
                <a:schemeClr val="accent1">
                  <a:lumMod val="80000"/>
                  <a:lumOff val="20000"/>
                </a:schemeClr>
              </a:solidFill>
              <a:ln w="19050">
                <a:solidFill>
                  <a:schemeClr val="lt1"/>
                </a:solidFill>
              </a:ln>
              <a:effectLst/>
            </c:spPr>
          </c:dPt>
          <c:dPt>
            <c:idx val="13"/>
            <c:bubble3D val="0"/>
            <c:spPr>
              <a:solidFill>
                <a:schemeClr val="accent2">
                  <a:lumMod val="80000"/>
                  <a:lumOff val="20000"/>
                </a:schemeClr>
              </a:solidFill>
              <a:ln w="19050">
                <a:solidFill>
                  <a:schemeClr val="lt1"/>
                </a:solidFill>
              </a:ln>
              <a:effectLst/>
            </c:spPr>
          </c:dPt>
          <c:dPt>
            <c:idx val="14"/>
            <c:bubble3D val="0"/>
            <c:spPr>
              <a:solidFill>
                <a:schemeClr val="accent3">
                  <a:lumMod val="80000"/>
                  <a:lumOff val="20000"/>
                </a:schemeClr>
              </a:solidFill>
              <a:ln w="19050">
                <a:solidFill>
                  <a:schemeClr val="lt1"/>
                </a:solidFill>
              </a:ln>
              <a:effectLst/>
            </c:spPr>
          </c:dPt>
          <c:cat>
            <c:strRef>
              <c:f>'Table 1L'!$A$5:$A$20</c:f>
              <c:strCache>
                <c:ptCount val="15"/>
                <c:pt idx="0">
                  <c:v>&lt; 20</c:v>
                </c:pt>
                <c:pt idx="1">
                  <c:v>20-24</c:v>
                </c:pt>
                <c:pt idx="2">
                  <c:v>25-29</c:v>
                </c:pt>
                <c:pt idx="3">
                  <c:v>30-34</c:v>
                </c:pt>
                <c:pt idx="4">
                  <c:v>35-39</c:v>
                </c:pt>
                <c:pt idx="5">
                  <c:v>40-44</c:v>
                </c:pt>
                <c:pt idx="6">
                  <c:v>45-49</c:v>
                </c:pt>
                <c:pt idx="7">
                  <c:v>50-54</c:v>
                </c:pt>
                <c:pt idx="8">
                  <c:v>55-59</c:v>
                </c:pt>
                <c:pt idx="9">
                  <c:v>60-64</c:v>
                </c:pt>
                <c:pt idx="10">
                  <c:v>65-69</c:v>
                </c:pt>
                <c:pt idx="11">
                  <c:v>70-74</c:v>
                </c:pt>
                <c:pt idx="12">
                  <c:v>75-79</c:v>
                </c:pt>
                <c:pt idx="13">
                  <c:v>80-84</c:v>
                </c:pt>
                <c:pt idx="14">
                  <c:v>85+</c:v>
                </c:pt>
              </c:strCache>
            </c:strRef>
          </c:cat>
          <c:val>
            <c:numRef>
              <c:f>'Table 1L'!$M$5:$M$20</c:f>
              <c:numCache>
                <c:formatCode>#,##0</c:formatCode>
                <c:ptCount val="15"/>
                <c:pt idx="0">
                  <c:v>5973.2342755999998</c:v>
                </c:pt>
                <c:pt idx="1">
                  <c:v>195121.212718</c:v>
                </c:pt>
                <c:pt idx="2">
                  <c:v>572425.63307999994</c:v>
                </c:pt>
                <c:pt idx="3">
                  <c:v>900885.18073000002</c:v>
                </c:pt>
                <c:pt idx="4">
                  <c:v>1075572.93952</c:v>
                </c:pt>
                <c:pt idx="5">
                  <c:v>1238331.72958</c:v>
                </c:pt>
                <c:pt idx="6">
                  <c:v>1257693.0573499999</c:v>
                </c:pt>
                <c:pt idx="7">
                  <c:v>1403443.4988099998</c:v>
                </c:pt>
                <c:pt idx="8">
                  <c:v>1566940.9343000001</c:v>
                </c:pt>
                <c:pt idx="9">
                  <c:v>1762667.03794</c:v>
                </c:pt>
                <c:pt idx="10">
                  <c:v>1800658.30954</c:v>
                </c:pt>
                <c:pt idx="11">
                  <c:v>1789068.1865400001</c:v>
                </c:pt>
                <c:pt idx="12">
                  <c:v>2519564.9146989998</c:v>
                </c:pt>
                <c:pt idx="13">
                  <c:v>1451208.621175</c:v>
                </c:pt>
                <c:pt idx="14">
                  <c:v>1471648.35445</c:v>
                </c:pt>
              </c:numCache>
            </c:numRef>
          </c:val>
        </c:ser>
        <c:ser>
          <c:idx val="12"/>
          <c:order val="12"/>
          <c:tx>
            <c:strRef>
              <c:f>'Table 1L'!$N$3:$N$4</c:f>
              <c:strCache>
                <c:ptCount val="1"/>
                <c:pt idx="0">
                  <c:v>9/30/2025</c:v>
                </c:pt>
              </c:strCache>
            </c:strRef>
          </c:tx>
          <c:dPt>
            <c:idx val="0"/>
            <c:bubble3D val="0"/>
            <c:spPr>
              <a:solidFill>
                <a:schemeClr val="accent1"/>
              </a:solidFill>
              <a:ln w="19050">
                <a:solidFill>
                  <a:schemeClr val="lt1"/>
                </a:solidFill>
              </a:ln>
              <a:effectLst/>
            </c:spPr>
          </c:dPt>
          <c:dPt>
            <c:idx val="1"/>
            <c:bubble3D val="0"/>
            <c:spPr>
              <a:solidFill>
                <a:schemeClr val="accent2"/>
              </a:solidFill>
              <a:ln w="19050">
                <a:solidFill>
                  <a:schemeClr val="lt1"/>
                </a:solidFill>
              </a:ln>
              <a:effectLst/>
            </c:spPr>
          </c:dPt>
          <c:dPt>
            <c:idx val="2"/>
            <c:bubble3D val="0"/>
            <c:spPr>
              <a:solidFill>
                <a:schemeClr val="accent3"/>
              </a:solidFill>
              <a:ln w="19050">
                <a:solidFill>
                  <a:schemeClr val="lt1"/>
                </a:solidFill>
              </a:ln>
              <a:effectLst/>
            </c:spPr>
          </c:dPt>
          <c:dPt>
            <c:idx val="3"/>
            <c:bubble3D val="0"/>
            <c:spPr>
              <a:solidFill>
                <a:schemeClr val="accent4"/>
              </a:solidFill>
              <a:ln w="19050">
                <a:solidFill>
                  <a:schemeClr val="lt1"/>
                </a:solidFill>
              </a:ln>
              <a:effectLst/>
            </c:spPr>
          </c:dPt>
          <c:dPt>
            <c:idx val="4"/>
            <c:bubble3D val="0"/>
            <c:spPr>
              <a:solidFill>
                <a:schemeClr val="accent5"/>
              </a:solidFill>
              <a:ln w="19050">
                <a:solidFill>
                  <a:schemeClr val="lt1"/>
                </a:solidFill>
              </a:ln>
              <a:effectLst/>
            </c:spPr>
          </c:dPt>
          <c:dPt>
            <c:idx val="5"/>
            <c:bubble3D val="0"/>
            <c:spPr>
              <a:solidFill>
                <a:schemeClr val="accent6"/>
              </a:solidFill>
              <a:ln w="19050">
                <a:solidFill>
                  <a:schemeClr val="lt1"/>
                </a:solidFill>
              </a:ln>
              <a:effectLst/>
            </c:spPr>
          </c:dPt>
          <c:dPt>
            <c:idx val="6"/>
            <c:bubble3D val="0"/>
            <c:spPr>
              <a:solidFill>
                <a:schemeClr val="accent1">
                  <a:lumMod val="60000"/>
                </a:schemeClr>
              </a:solidFill>
              <a:ln w="19050">
                <a:solidFill>
                  <a:schemeClr val="lt1"/>
                </a:solidFill>
              </a:ln>
              <a:effectLst/>
            </c:spPr>
          </c:dPt>
          <c:dPt>
            <c:idx val="7"/>
            <c:bubble3D val="0"/>
            <c:spPr>
              <a:solidFill>
                <a:schemeClr val="accent2">
                  <a:lumMod val="60000"/>
                </a:schemeClr>
              </a:solidFill>
              <a:ln w="19050">
                <a:solidFill>
                  <a:schemeClr val="lt1"/>
                </a:solidFill>
              </a:ln>
              <a:effectLst/>
            </c:spPr>
          </c:dPt>
          <c:dPt>
            <c:idx val="8"/>
            <c:bubble3D val="0"/>
            <c:spPr>
              <a:solidFill>
                <a:schemeClr val="accent3">
                  <a:lumMod val="60000"/>
                </a:schemeClr>
              </a:solidFill>
              <a:ln w="19050">
                <a:solidFill>
                  <a:schemeClr val="lt1"/>
                </a:solidFill>
              </a:ln>
              <a:effectLst/>
            </c:spPr>
          </c:dPt>
          <c:dPt>
            <c:idx val="9"/>
            <c:bubble3D val="0"/>
            <c:spPr>
              <a:solidFill>
                <a:schemeClr val="accent4">
                  <a:lumMod val="60000"/>
                </a:schemeClr>
              </a:solidFill>
              <a:ln w="19050">
                <a:solidFill>
                  <a:schemeClr val="lt1"/>
                </a:solidFill>
              </a:ln>
              <a:effectLst/>
            </c:spPr>
          </c:dPt>
          <c:dPt>
            <c:idx val="10"/>
            <c:bubble3D val="0"/>
            <c:spPr>
              <a:solidFill>
                <a:schemeClr val="accent5">
                  <a:lumMod val="60000"/>
                </a:schemeClr>
              </a:solidFill>
              <a:ln w="19050">
                <a:solidFill>
                  <a:schemeClr val="lt1"/>
                </a:solidFill>
              </a:ln>
              <a:effectLst/>
            </c:spPr>
          </c:dPt>
          <c:dPt>
            <c:idx val="11"/>
            <c:bubble3D val="0"/>
            <c:spPr>
              <a:solidFill>
                <a:schemeClr val="accent6">
                  <a:lumMod val="60000"/>
                </a:schemeClr>
              </a:solidFill>
              <a:ln w="19050">
                <a:solidFill>
                  <a:schemeClr val="lt1"/>
                </a:solidFill>
              </a:ln>
              <a:effectLst/>
            </c:spPr>
          </c:dPt>
          <c:dPt>
            <c:idx val="12"/>
            <c:bubble3D val="0"/>
            <c:spPr>
              <a:solidFill>
                <a:schemeClr val="accent1">
                  <a:lumMod val="80000"/>
                  <a:lumOff val="20000"/>
                </a:schemeClr>
              </a:solidFill>
              <a:ln w="19050">
                <a:solidFill>
                  <a:schemeClr val="lt1"/>
                </a:solidFill>
              </a:ln>
              <a:effectLst/>
            </c:spPr>
          </c:dPt>
          <c:dPt>
            <c:idx val="13"/>
            <c:bubble3D val="0"/>
            <c:spPr>
              <a:solidFill>
                <a:schemeClr val="accent2">
                  <a:lumMod val="80000"/>
                  <a:lumOff val="20000"/>
                </a:schemeClr>
              </a:solidFill>
              <a:ln w="19050">
                <a:solidFill>
                  <a:schemeClr val="lt1"/>
                </a:solidFill>
              </a:ln>
              <a:effectLst/>
            </c:spPr>
          </c:dPt>
          <c:dPt>
            <c:idx val="14"/>
            <c:bubble3D val="0"/>
            <c:spPr>
              <a:solidFill>
                <a:schemeClr val="accent3">
                  <a:lumMod val="80000"/>
                  <a:lumOff val="20000"/>
                </a:schemeClr>
              </a:solidFill>
              <a:ln w="19050">
                <a:solidFill>
                  <a:schemeClr val="lt1"/>
                </a:solidFill>
              </a:ln>
              <a:effectLst/>
            </c:spPr>
          </c:dPt>
          <c:cat>
            <c:strRef>
              <c:f>'Table 1L'!$A$5:$A$20</c:f>
              <c:strCache>
                <c:ptCount val="15"/>
                <c:pt idx="0">
                  <c:v>&lt; 20</c:v>
                </c:pt>
                <c:pt idx="1">
                  <c:v>20-24</c:v>
                </c:pt>
                <c:pt idx="2">
                  <c:v>25-29</c:v>
                </c:pt>
                <c:pt idx="3">
                  <c:v>30-34</c:v>
                </c:pt>
                <c:pt idx="4">
                  <c:v>35-39</c:v>
                </c:pt>
                <c:pt idx="5">
                  <c:v>40-44</c:v>
                </c:pt>
                <c:pt idx="6">
                  <c:v>45-49</c:v>
                </c:pt>
                <c:pt idx="7">
                  <c:v>50-54</c:v>
                </c:pt>
                <c:pt idx="8">
                  <c:v>55-59</c:v>
                </c:pt>
                <c:pt idx="9">
                  <c:v>60-64</c:v>
                </c:pt>
                <c:pt idx="10">
                  <c:v>65-69</c:v>
                </c:pt>
                <c:pt idx="11">
                  <c:v>70-74</c:v>
                </c:pt>
                <c:pt idx="12">
                  <c:v>75-79</c:v>
                </c:pt>
                <c:pt idx="13">
                  <c:v>80-84</c:v>
                </c:pt>
                <c:pt idx="14">
                  <c:v>85+</c:v>
                </c:pt>
              </c:strCache>
            </c:strRef>
          </c:cat>
          <c:val>
            <c:numRef>
              <c:f>'Table 1L'!$N$5:$N$20</c:f>
              <c:numCache>
                <c:formatCode>#,##0</c:formatCode>
                <c:ptCount val="15"/>
                <c:pt idx="0">
                  <c:v>5926.0893077999999</c:v>
                </c:pt>
                <c:pt idx="1">
                  <c:v>194038.93327099999</c:v>
                </c:pt>
                <c:pt idx="2">
                  <c:v>568186.16944999993</c:v>
                </c:pt>
                <c:pt idx="3">
                  <c:v>860731.97689000005</c:v>
                </c:pt>
                <c:pt idx="4">
                  <c:v>1077804.8056000001</c:v>
                </c:pt>
                <c:pt idx="5">
                  <c:v>1214220.8707099999</c:v>
                </c:pt>
                <c:pt idx="6">
                  <c:v>1284874.1000100002</c:v>
                </c:pt>
                <c:pt idx="7">
                  <c:v>1328512.96942</c:v>
                </c:pt>
                <c:pt idx="8">
                  <c:v>1560907.7990799998</c:v>
                </c:pt>
                <c:pt idx="9">
                  <c:v>1711669.0810800001</c:v>
                </c:pt>
                <c:pt idx="10">
                  <c:v>1771781.04764</c:v>
                </c:pt>
                <c:pt idx="11">
                  <c:v>1705792.1981899999</c:v>
                </c:pt>
                <c:pt idx="12">
                  <c:v>2456608.6286800001</c:v>
                </c:pt>
                <c:pt idx="13">
                  <c:v>1533421.305341</c:v>
                </c:pt>
                <c:pt idx="14">
                  <c:v>1456821.7001169999</c:v>
                </c:pt>
              </c:numCache>
            </c:numRef>
          </c:val>
        </c:ser>
        <c:ser>
          <c:idx val="13"/>
          <c:order val="13"/>
          <c:tx>
            <c:strRef>
              <c:f>'Table 1L'!$O$3:$O$4</c:f>
              <c:strCache>
                <c:ptCount val="1"/>
                <c:pt idx="0">
                  <c:v>9/30/2026</c:v>
                </c:pt>
              </c:strCache>
            </c:strRef>
          </c:tx>
          <c:dPt>
            <c:idx val="0"/>
            <c:bubble3D val="0"/>
            <c:spPr>
              <a:solidFill>
                <a:schemeClr val="accent1"/>
              </a:solidFill>
              <a:ln w="19050">
                <a:solidFill>
                  <a:schemeClr val="lt1"/>
                </a:solidFill>
              </a:ln>
              <a:effectLst/>
            </c:spPr>
          </c:dPt>
          <c:dPt>
            <c:idx val="1"/>
            <c:bubble3D val="0"/>
            <c:spPr>
              <a:solidFill>
                <a:schemeClr val="accent2"/>
              </a:solidFill>
              <a:ln w="19050">
                <a:solidFill>
                  <a:schemeClr val="lt1"/>
                </a:solidFill>
              </a:ln>
              <a:effectLst/>
            </c:spPr>
          </c:dPt>
          <c:dPt>
            <c:idx val="2"/>
            <c:bubble3D val="0"/>
            <c:spPr>
              <a:solidFill>
                <a:schemeClr val="accent3"/>
              </a:solidFill>
              <a:ln w="19050">
                <a:solidFill>
                  <a:schemeClr val="lt1"/>
                </a:solidFill>
              </a:ln>
              <a:effectLst/>
            </c:spPr>
          </c:dPt>
          <c:dPt>
            <c:idx val="3"/>
            <c:bubble3D val="0"/>
            <c:spPr>
              <a:solidFill>
                <a:schemeClr val="accent4"/>
              </a:solidFill>
              <a:ln w="19050">
                <a:solidFill>
                  <a:schemeClr val="lt1"/>
                </a:solidFill>
              </a:ln>
              <a:effectLst/>
            </c:spPr>
          </c:dPt>
          <c:dPt>
            <c:idx val="4"/>
            <c:bubble3D val="0"/>
            <c:spPr>
              <a:solidFill>
                <a:schemeClr val="accent5"/>
              </a:solidFill>
              <a:ln w="19050">
                <a:solidFill>
                  <a:schemeClr val="lt1"/>
                </a:solidFill>
              </a:ln>
              <a:effectLst/>
            </c:spPr>
          </c:dPt>
          <c:dPt>
            <c:idx val="5"/>
            <c:bubble3D val="0"/>
            <c:spPr>
              <a:solidFill>
                <a:schemeClr val="accent6"/>
              </a:solidFill>
              <a:ln w="19050">
                <a:solidFill>
                  <a:schemeClr val="lt1"/>
                </a:solidFill>
              </a:ln>
              <a:effectLst/>
            </c:spPr>
          </c:dPt>
          <c:dPt>
            <c:idx val="6"/>
            <c:bubble3D val="0"/>
            <c:spPr>
              <a:solidFill>
                <a:schemeClr val="accent1">
                  <a:lumMod val="60000"/>
                </a:schemeClr>
              </a:solidFill>
              <a:ln w="19050">
                <a:solidFill>
                  <a:schemeClr val="lt1"/>
                </a:solidFill>
              </a:ln>
              <a:effectLst/>
            </c:spPr>
          </c:dPt>
          <c:dPt>
            <c:idx val="7"/>
            <c:bubble3D val="0"/>
            <c:spPr>
              <a:solidFill>
                <a:schemeClr val="accent2">
                  <a:lumMod val="60000"/>
                </a:schemeClr>
              </a:solidFill>
              <a:ln w="19050">
                <a:solidFill>
                  <a:schemeClr val="lt1"/>
                </a:solidFill>
              </a:ln>
              <a:effectLst/>
            </c:spPr>
          </c:dPt>
          <c:dPt>
            <c:idx val="8"/>
            <c:bubble3D val="0"/>
            <c:spPr>
              <a:solidFill>
                <a:schemeClr val="accent3">
                  <a:lumMod val="60000"/>
                </a:schemeClr>
              </a:solidFill>
              <a:ln w="19050">
                <a:solidFill>
                  <a:schemeClr val="lt1"/>
                </a:solidFill>
              </a:ln>
              <a:effectLst/>
            </c:spPr>
          </c:dPt>
          <c:dPt>
            <c:idx val="9"/>
            <c:bubble3D val="0"/>
            <c:spPr>
              <a:solidFill>
                <a:schemeClr val="accent4">
                  <a:lumMod val="60000"/>
                </a:schemeClr>
              </a:solidFill>
              <a:ln w="19050">
                <a:solidFill>
                  <a:schemeClr val="lt1"/>
                </a:solidFill>
              </a:ln>
              <a:effectLst/>
            </c:spPr>
          </c:dPt>
          <c:dPt>
            <c:idx val="10"/>
            <c:bubble3D val="0"/>
            <c:spPr>
              <a:solidFill>
                <a:schemeClr val="accent5">
                  <a:lumMod val="60000"/>
                </a:schemeClr>
              </a:solidFill>
              <a:ln w="19050">
                <a:solidFill>
                  <a:schemeClr val="lt1"/>
                </a:solidFill>
              </a:ln>
              <a:effectLst/>
            </c:spPr>
          </c:dPt>
          <c:dPt>
            <c:idx val="11"/>
            <c:bubble3D val="0"/>
            <c:spPr>
              <a:solidFill>
                <a:schemeClr val="accent6">
                  <a:lumMod val="60000"/>
                </a:schemeClr>
              </a:solidFill>
              <a:ln w="19050">
                <a:solidFill>
                  <a:schemeClr val="lt1"/>
                </a:solidFill>
              </a:ln>
              <a:effectLst/>
            </c:spPr>
          </c:dPt>
          <c:dPt>
            <c:idx val="12"/>
            <c:bubble3D val="0"/>
            <c:spPr>
              <a:solidFill>
                <a:schemeClr val="accent1">
                  <a:lumMod val="80000"/>
                  <a:lumOff val="20000"/>
                </a:schemeClr>
              </a:solidFill>
              <a:ln w="19050">
                <a:solidFill>
                  <a:schemeClr val="lt1"/>
                </a:solidFill>
              </a:ln>
              <a:effectLst/>
            </c:spPr>
          </c:dPt>
          <c:dPt>
            <c:idx val="13"/>
            <c:bubble3D val="0"/>
            <c:spPr>
              <a:solidFill>
                <a:schemeClr val="accent2">
                  <a:lumMod val="80000"/>
                  <a:lumOff val="20000"/>
                </a:schemeClr>
              </a:solidFill>
              <a:ln w="19050">
                <a:solidFill>
                  <a:schemeClr val="lt1"/>
                </a:solidFill>
              </a:ln>
              <a:effectLst/>
            </c:spPr>
          </c:dPt>
          <c:dPt>
            <c:idx val="14"/>
            <c:bubble3D val="0"/>
            <c:spPr>
              <a:solidFill>
                <a:schemeClr val="accent3">
                  <a:lumMod val="80000"/>
                  <a:lumOff val="20000"/>
                </a:schemeClr>
              </a:solidFill>
              <a:ln w="19050">
                <a:solidFill>
                  <a:schemeClr val="lt1"/>
                </a:solidFill>
              </a:ln>
              <a:effectLst/>
            </c:spPr>
          </c:dPt>
          <c:cat>
            <c:strRef>
              <c:f>'Table 1L'!$A$5:$A$20</c:f>
              <c:strCache>
                <c:ptCount val="15"/>
                <c:pt idx="0">
                  <c:v>&lt; 20</c:v>
                </c:pt>
                <c:pt idx="1">
                  <c:v>20-24</c:v>
                </c:pt>
                <c:pt idx="2">
                  <c:v>25-29</c:v>
                </c:pt>
                <c:pt idx="3">
                  <c:v>30-34</c:v>
                </c:pt>
                <c:pt idx="4">
                  <c:v>35-39</c:v>
                </c:pt>
                <c:pt idx="5">
                  <c:v>40-44</c:v>
                </c:pt>
                <c:pt idx="6">
                  <c:v>45-49</c:v>
                </c:pt>
                <c:pt idx="7">
                  <c:v>50-54</c:v>
                </c:pt>
                <c:pt idx="8">
                  <c:v>55-59</c:v>
                </c:pt>
                <c:pt idx="9">
                  <c:v>60-64</c:v>
                </c:pt>
                <c:pt idx="10">
                  <c:v>65-69</c:v>
                </c:pt>
                <c:pt idx="11">
                  <c:v>70-74</c:v>
                </c:pt>
                <c:pt idx="12">
                  <c:v>75-79</c:v>
                </c:pt>
                <c:pt idx="13">
                  <c:v>80-84</c:v>
                </c:pt>
                <c:pt idx="14">
                  <c:v>85+</c:v>
                </c:pt>
              </c:strCache>
            </c:strRef>
          </c:cat>
          <c:val>
            <c:numRef>
              <c:f>'Table 1L'!$O$5:$O$20</c:f>
              <c:numCache>
                <c:formatCode>#,##0</c:formatCode>
                <c:ptCount val="15"/>
                <c:pt idx="0">
                  <c:v>5888.3213541000005</c:v>
                </c:pt>
                <c:pt idx="1">
                  <c:v>192847.73924600001</c:v>
                </c:pt>
                <c:pt idx="2">
                  <c:v>564977.68293999997</c:v>
                </c:pt>
                <c:pt idx="3">
                  <c:v>829968.92295000004</c:v>
                </c:pt>
                <c:pt idx="4">
                  <c:v>1071697.36158</c:v>
                </c:pt>
                <c:pt idx="5">
                  <c:v>1186585.9498300001</c:v>
                </c:pt>
                <c:pt idx="6">
                  <c:v>1308001.8262399998</c:v>
                </c:pt>
                <c:pt idx="7">
                  <c:v>1284917.7445399999</c:v>
                </c:pt>
                <c:pt idx="8">
                  <c:v>1538110.57452</c:v>
                </c:pt>
                <c:pt idx="9">
                  <c:v>1654711.5550700002</c:v>
                </c:pt>
                <c:pt idx="10">
                  <c:v>1738898.4126900001</c:v>
                </c:pt>
                <c:pt idx="11">
                  <c:v>1688946.9147399999</c:v>
                </c:pt>
                <c:pt idx="12">
                  <c:v>2182706.2566200001</c:v>
                </c:pt>
                <c:pt idx="13">
                  <c:v>1748018.5503110001</c:v>
                </c:pt>
                <c:pt idx="14">
                  <c:v>1460816.3967830001</c:v>
                </c:pt>
              </c:numCache>
            </c:numRef>
          </c:val>
        </c:ser>
        <c:ser>
          <c:idx val="14"/>
          <c:order val="14"/>
          <c:tx>
            <c:strRef>
              <c:f>'Table 1L'!$P$3:$P$4</c:f>
              <c:strCache>
                <c:ptCount val="1"/>
                <c:pt idx="0">
                  <c:v>9/30/2027</c:v>
                </c:pt>
              </c:strCache>
            </c:strRef>
          </c:tx>
          <c:dPt>
            <c:idx val="0"/>
            <c:bubble3D val="0"/>
            <c:spPr>
              <a:solidFill>
                <a:schemeClr val="accent1"/>
              </a:solidFill>
              <a:ln w="19050">
                <a:solidFill>
                  <a:schemeClr val="lt1"/>
                </a:solidFill>
              </a:ln>
              <a:effectLst/>
            </c:spPr>
          </c:dPt>
          <c:dPt>
            <c:idx val="1"/>
            <c:bubble3D val="0"/>
            <c:spPr>
              <a:solidFill>
                <a:schemeClr val="accent2"/>
              </a:solidFill>
              <a:ln w="19050">
                <a:solidFill>
                  <a:schemeClr val="lt1"/>
                </a:solidFill>
              </a:ln>
              <a:effectLst/>
            </c:spPr>
          </c:dPt>
          <c:dPt>
            <c:idx val="2"/>
            <c:bubble3D val="0"/>
            <c:spPr>
              <a:solidFill>
                <a:schemeClr val="accent3"/>
              </a:solidFill>
              <a:ln w="19050">
                <a:solidFill>
                  <a:schemeClr val="lt1"/>
                </a:solidFill>
              </a:ln>
              <a:effectLst/>
            </c:spPr>
          </c:dPt>
          <c:dPt>
            <c:idx val="3"/>
            <c:bubble3D val="0"/>
            <c:spPr>
              <a:solidFill>
                <a:schemeClr val="accent4"/>
              </a:solidFill>
              <a:ln w="19050">
                <a:solidFill>
                  <a:schemeClr val="lt1"/>
                </a:solidFill>
              </a:ln>
              <a:effectLst/>
            </c:spPr>
          </c:dPt>
          <c:dPt>
            <c:idx val="4"/>
            <c:bubble3D val="0"/>
            <c:spPr>
              <a:solidFill>
                <a:schemeClr val="accent5"/>
              </a:solidFill>
              <a:ln w="19050">
                <a:solidFill>
                  <a:schemeClr val="lt1"/>
                </a:solidFill>
              </a:ln>
              <a:effectLst/>
            </c:spPr>
          </c:dPt>
          <c:dPt>
            <c:idx val="5"/>
            <c:bubble3D val="0"/>
            <c:spPr>
              <a:solidFill>
                <a:schemeClr val="accent6"/>
              </a:solidFill>
              <a:ln w="19050">
                <a:solidFill>
                  <a:schemeClr val="lt1"/>
                </a:solidFill>
              </a:ln>
              <a:effectLst/>
            </c:spPr>
          </c:dPt>
          <c:dPt>
            <c:idx val="6"/>
            <c:bubble3D val="0"/>
            <c:spPr>
              <a:solidFill>
                <a:schemeClr val="accent1">
                  <a:lumMod val="60000"/>
                </a:schemeClr>
              </a:solidFill>
              <a:ln w="19050">
                <a:solidFill>
                  <a:schemeClr val="lt1"/>
                </a:solidFill>
              </a:ln>
              <a:effectLst/>
            </c:spPr>
          </c:dPt>
          <c:dPt>
            <c:idx val="7"/>
            <c:bubble3D val="0"/>
            <c:spPr>
              <a:solidFill>
                <a:schemeClr val="accent2">
                  <a:lumMod val="60000"/>
                </a:schemeClr>
              </a:solidFill>
              <a:ln w="19050">
                <a:solidFill>
                  <a:schemeClr val="lt1"/>
                </a:solidFill>
              </a:ln>
              <a:effectLst/>
            </c:spPr>
          </c:dPt>
          <c:dPt>
            <c:idx val="8"/>
            <c:bubble3D val="0"/>
            <c:spPr>
              <a:solidFill>
                <a:schemeClr val="accent3">
                  <a:lumMod val="60000"/>
                </a:schemeClr>
              </a:solidFill>
              <a:ln w="19050">
                <a:solidFill>
                  <a:schemeClr val="lt1"/>
                </a:solidFill>
              </a:ln>
              <a:effectLst/>
            </c:spPr>
          </c:dPt>
          <c:dPt>
            <c:idx val="9"/>
            <c:bubble3D val="0"/>
            <c:spPr>
              <a:solidFill>
                <a:schemeClr val="accent4">
                  <a:lumMod val="60000"/>
                </a:schemeClr>
              </a:solidFill>
              <a:ln w="19050">
                <a:solidFill>
                  <a:schemeClr val="lt1"/>
                </a:solidFill>
              </a:ln>
              <a:effectLst/>
            </c:spPr>
          </c:dPt>
          <c:dPt>
            <c:idx val="10"/>
            <c:bubble3D val="0"/>
            <c:spPr>
              <a:solidFill>
                <a:schemeClr val="accent5">
                  <a:lumMod val="60000"/>
                </a:schemeClr>
              </a:solidFill>
              <a:ln w="19050">
                <a:solidFill>
                  <a:schemeClr val="lt1"/>
                </a:solidFill>
              </a:ln>
              <a:effectLst/>
            </c:spPr>
          </c:dPt>
          <c:dPt>
            <c:idx val="11"/>
            <c:bubble3D val="0"/>
            <c:spPr>
              <a:solidFill>
                <a:schemeClr val="accent6">
                  <a:lumMod val="60000"/>
                </a:schemeClr>
              </a:solidFill>
              <a:ln w="19050">
                <a:solidFill>
                  <a:schemeClr val="lt1"/>
                </a:solidFill>
              </a:ln>
              <a:effectLst/>
            </c:spPr>
          </c:dPt>
          <c:dPt>
            <c:idx val="12"/>
            <c:bubble3D val="0"/>
            <c:spPr>
              <a:solidFill>
                <a:schemeClr val="accent1">
                  <a:lumMod val="80000"/>
                  <a:lumOff val="20000"/>
                </a:schemeClr>
              </a:solidFill>
              <a:ln w="19050">
                <a:solidFill>
                  <a:schemeClr val="lt1"/>
                </a:solidFill>
              </a:ln>
              <a:effectLst/>
            </c:spPr>
          </c:dPt>
          <c:dPt>
            <c:idx val="13"/>
            <c:bubble3D val="0"/>
            <c:spPr>
              <a:solidFill>
                <a:schemeClr val="accent2">
                  <a:lumMod val="80000"/>
                  <a:lumOff val="20000"/>
                </a:schemeClr>
              </a:solidFill>
              <a:ln w="19050">
                <a:solidFill>
                  <a:schemeClr val="lt1"/>
                </a:solidFill>
              </a:ln>
              <a:effectLst/>
            </c:spPr>
          </c:dPt>
          <c:dPt>
            <c:idx val="14"/>
            <c:bubble3D val="0"/>
            <c:spPr>
              <a:solidFill>
                <a:schemeClr val="accent3">
                  <a:lumMod val="80000"/>
                  <a:lumOff val="20000"/>
                </a:schemeClr>
              </a:solidFill>
              <a:ln w="19050">
                <a:solidFill>
                  <a:schemeClr val="lt1"/>
                </a:solidFill>
              </a:ln>
              <a:effectLst/>
            </c:spPr>
          </c:dPt>
          <c:cat>
            <c:strRef>
              <c:f>'Table 1L'!$A$5:$A$20</c:f>
              <c:strCache>
                <c:ptCount val="15"/>
                <c:pt idx="0">
                  <c:v>&lt; 20</c:v>
                </c:pt>
                <c:pt idx="1">
                  <c:v>20-24</c:v>
                </c:pt>
                <c:pt idx="2">
                  <c:v>25-29</c:v>
                </c:pt>
                <c:pt idx="3">
                  <c:v>30-34</c:v>
                </c:pt>
                <c:pt idx="4">
                  <c:v>35-39</c:v>
                </c:pt>
                <c:pt idx="5">
                  <c:v>40-44</c:v>
                </c:pt>
                <c:pt idx="6">
                  <c:v>45-49</c:v>
                </c:pt>
                <c:pt idx="7">
                  <c:v>50-54</c:v>
                </c:pt>
                <c:pt idx="8">
                  <c:v>55-59</c:v>
                </c:pt>
                <c:pt idx="9">
                  <c:v>60-64</c:v>
                </c:pt>
                <c:pt idx="10">
                  <c:v>65-69</c:v>
                </c:pt>
                <c:pt idx="11">
                  <c:v>70-74</c:v>
                </c:pt>
                <c:pt idx="12">
                  <c:v>75-79</c:v>
                </c:pt>
                <c:pt idx="13">
                  <c:v>80-84</c:v>
                </c:pt>
                <c:pt idx="14">
                  <c:v>85+</c:v>
                </c:pt>
              </c:strCache>
            </c:strRef>
          </c:cat>
          <c:val>
            <c:numRef>
              <c:f>'Table 1L'!$P$5:$P$20</c:f>
              <c:numCache>
                <c:formatCode>#,##0</c:formatCode>
                <c:ptCount val="15"/>
                <c:pt idx="0">
                  <c:v>5852.4093098000003</c:v>
                </c:pt>
                <c:pt idx="1">
                  <c:v>191753.18470300001</c:v>
                </c:pt>
                <c:pt idx="2">
                  <c:v>563254.83406999998</c:v>
                </c:pt>
                <c:pt idx="3">
                  <c:v>807608.28194000002</c:v>
                </c:pt>
                <c:pt idx="4">
                  <c:v>1055180.1357799999</c:v>
                </c:pt>
                <c:pt idx="5">
                  <c:v>1169095.9068100001</c:v>
                </c:pt>
                <c:pt idx="6">
                  <c:v>1327013.14696</c:v>
                </c:pt>
                <c:pt idx="7">
                  <c:v>1265354.4664400001</c:v>
                </c:pt>
                <c:pt idx="8">
                  <c:v>1497216.2802899999</c:v>
                </c:pt>
                <c:pt idx="9">
                  <c:v>1596067.08442</c:v>
                </c:pt>
                <c:pt idx="10">
                  <c:v>1712326.55953</c:v>
                </c:pt>
                <c:pt idx="11">
                  <c:v>1669106.72688</c:v>
                </c:pt>
                <c:pt idx="12">
                  <c:v>1932956.44786</c:v>
                </c:pt>
                <c:pt idx="13">
                  <c:v>1900351.1719780001</c:v>
                </c:pt>
                <c:pt idx="14">
                  <c:v>1500906.0820609999</c:v>
                </c:pt>
              </c:numCache>
            </c:numRef>
          </c:val>
        </c:ser>
        <c:ser>
          <c:idx val="15"/>
          <c:order val="15"/>
          <c:tx>
            <c:strRef>
              <c:f>'Table 1L'!$Q$3:$Q$4</c:f>
              <c:strCache>
                <c:ptCount val="1"/>
                <c:pt idx="0">
                  <c:v>9/30/2028</c:v>
                </c:pt>
              </c:strCache>
            </c:strRef>
          </c:tx>
          <c:dPt>
            <c:idx val="0"/>
            <c:bubble3D val="0"/>
            <c:spPr>
              <a:solidFill>
                <a:schemeClr val="accent1"/>
              </a:solidFill>
              <a:ln w="19050">
                <a:solidFill>
                  <a:schemeClr val="lt1"/>
                </a:solidFill>
              </a:ln>
              <a:effectLst/>
            </c:spPr>
          </c:dPt>
          <c:dPt>
            <c:idx val="1"/>
            <c:bubble3D val="0"/>
            <c:spPr>
              <a:solidFill>
                <a:schemeClr val="accent2"/>
              </a:solidFill>
              <a:ln w="19050">
                <a:solidFill>
                  <a:schemeClr val="lt1"/>
                </a:solidFill>
              </a:ln>
              <a:effectLst/>
            </c:spPr>
          </c:dPt>
          <c:dPt>
            <c:idx val="2"/>
            <c:bubble3D val="0"/>
            <c:spPr>
              <a:solidFill>
                <a:schemeClr val="accent3"/>
              </a:solidFill>
              <a:ln w="19050">
                <a:solidFill>
                  <a:schemeClr val="lt1"/>
                </a:solidFill>
              </a:ln>
              <a:effectLst/>
            </c:spPr>
          </c:dPt>
          <c:dPt>
            <c:idx val="3"/>
            <c:bubble3D val="0"/>
            <c:spPr>
              <a:solidFill>
                <a:schemeClr val="accent4"/>
              </a:solidFill>
              <a:ln w="19050">
                <a:solidFill>
                  <a:schemeClr val="lt1"/>
                </a:solidFill>
              </a:ln>
              <a:effectLst/>
            </c:spPr>
          </c:dPt>
          <c:dPt>
            <c:idx val="4"/>
            <c:bubble3D val="0"/>
            <c:spPr>
              <a:solidFill>
                <a:schemeClr val="accent5"/>
              </a:solidFill>
              <a:ln w="19050">
                <a:solidFill>
                  <a:schemeClr val="lt1"/>
                </a:solidFill>
              </a:ln>
              <a:effectLst/>
            </c:spPr>
          </c:dPt>
          <c:dPt>
            <c:idx val="5"/>
            <c:bubble3D val="0"/>
            <c:spPr>
              <a:solidFill>
                <a:schemeClr val="accent6"/>
              </a:solidFill>
              <a:ln w="19050">
                <a:solidFill>
                  <a:schemeClr val="lt1"/>
                </a:solidFill>
              </a:ln>
              <a:effectLst/>
            </c:spPr>
          </c:dPt>
          <c:dPt>
            <c:idx val="6"/>
            <c:bubble3D val="0"/>
            <c:spPr>
              <a:solidFill>
                <a:schemeClr val="accent1">
                  <a:lumMod val="60000"/>
                </a:schemeClr>
              </a:solidFill>
              <a:ln w="19050">
                <a:solidFill>
                  <a:schemeClr val="lt1"/>
                </a:solidFill>
              </a:ln>
              <a:effectLst/>
            </c:spPr>
          </c:dPt>
          <c:dPt>
            <c:idx val="7"/>
            <c:bubble3D val="0"/>
            <c:spPr>
              <a:solidFill>
                <a:schemeClr val="accent2">
                  <a:lumMod val="60000"/>
                </a:schemeClr>
              </a:solidFill>
              <a:ln w="19050">
                <a:solidFill>
                  <a:schemeClr val="lt1"/>
                </a:solidFill>
              </a:ln>
              <a:effectLst/>
            </c:spPr>
          </c:dPt>
          <c:dPt>
            <c:idx val="8"/>
            <c:bubble3D val="0"/>
            <c:spPr>
              <a:solidFill>
                <a:schemeClr val="accent3">
                  <a:lumMod val="60000"/>
                </a:schemeClr>
              </a:solidFill>
              <a:ln w="19050">
                <a:solidFill>
                  <a:schemeClr val="lt1"/>
                </a:solidFill>
              </a:ln>
              <a:effectLst/>
            </c:spPr>
          </c:dPt>
          <c:dPt>
            <c:idx val="9"/>
            <c:bubble3D val="0"/>
            <c:spPr>
              <a:solidFill>
                <a:schemeClr val="accent4">
                  <a:lumMod val="60000"/>
                </a:schemeClr>
              </a:solidFill>
              <a:ln w="19050">
                <a:solidFill>
                  <a:schemeClr val="lt1"/>
                </a:solidFill>
              </a:ln>
              <a:effectLst/>
            </c:spPr>
          </c:dPt>
          <c:dPt>
            <c:idx val="10"/>
            <c:bubble3D val="0"/>
            <c:spPr>
              <a:solidFill>
                <a:schemeClr val="accent5">
                  <a:lumMod val="60000"/>
                </a:schemeClr>
              </a:solidFill>
              <a:ln w="19050">
                <a:solidFill>
                  <a:schemeClr val="lt1"/>
                </a:solidFill>
              </a:ln>
              <a:effectLst/>
            </c:spPr>
          </c:dPt>
          <c:dPt>
            <c:idx val="11"/>
            <c:bubble3D val="0"/>
            <c:spPr>
              <a:solidFill>
                <a:schemeClr val="accent6">
                  <a:lumMod val="60000"/>
                </a:schemeClr>
              </a:solidFill>
              <a:ln w="19050">
                <a:solidFill>
                  <a:schemeClr val="lt1"/>
                </a:solidFill>
              </a:ln>
              <a:effectLst/>
            </c:spPr>
          </c:dPt>
          <c:dPt>
            <c:idx val="12"/>
            <c:bubble3D val="0"/>
            <c:spPr>
              <a:solidFill>
                <a:schemeClr val="accent1">
                  <a:lumMod val="80000"/>
                  <a:lumOff val="20000"/>
                </a:schemeClr>
              </a:solidFill>
              <a:ln w="19050">
                <a:solidFill>
                  <a:schemeClr val="lt1"/>
                </a:solidFill>
              </a:ln>
              <a:effectLst/>
            </c:spPr>
          </c:dPt>
          <c:dPt>
            <c:idx val="13"/>
            <c:bubble3D val="0"/>
            <c:spPr>
              <a:solidFill>
                <a:schemeClr val="accent2">
                  <a:lumMod val="80000"/>
                  <a:lumOff val="20000"/>
                </a:schemeClr>
              </a:solidFill>
              <a:ln w="19050">
                <a:solidFill>
                  <a:schemeClr val="lt1"/>
                </a:solidFill>
              </a:ln>
              <a:effectLst/>
            </c:spPr>
          </c:dPt>
          <c:dPt>
            <c:idx val="14"/>
            <c:bubble3D val="0"/>
            <c:spPr>
              <a:solidFill>
                <a:schemeClr val="accent3">
                  <a:lumMod val="80000"/>
                  <a:lumOff val="20000"/>
                </a:schemeClr>
              </a:solidFill>
              <a:ln w="19050">
                <a:solidFill>
                  <a:schemeClr val="lt1"/>
                </a:solidFill>
              </a:ln>
              <a:effectLst/>
            </c:spPr>
          </c:dPt>
          <c:cat>
            <c:strRef>
              <c:f>'Table 1L'!$A$5:$A$20</c:f>
              <c:strCache>
                <c:ptCount val="15"/>
                <c:pt idx="0">
                  <c:v>&lt; 20</c:v>
                </c:pt>
                <c:pt idx="1">
                  <c:v>20-24</c:v>
                </c:pt>
                <c:pt idx="2">
                  <c:v>25-29</c:v>
                </c:pt>
                <c:pt idx="3">
                  <c:v>30-34</c:v>
                </c:pt>
                <c:pt idx="4">
                  <c:v>35-39</c:v>
                </c:pt>
                <c:pt idx="5">
                  <c:v>40-44</c:v>
                </c:pt>
                <c:pt idx="6">
                  <c:v>45-49</c:v>
                </c:pt>
                <c:pt idx="7">
                  <c:v>50-54</c:v>
                </c:pt>
                <c:pt idx="8">
                  <c:v>55-59</c:v>
                </c:pt>
                <c:pt idx="9">
                  <c:v>60-64</c:v>
                </c:pt>
                <c:pt idx="10">
                  <c:v>65-69</c:v>
                </c:pt>
                <c:pt idx="11">
                  <c:v>70-74</c:v>
                </c:pt>
                <c:pt idx="12">
                  <c:v>75-79</c:v>
                </c:pt>
                <c:pt idx="13">
                  <c:v>80-84</c:v>
                </c:pt>
                <c:pt idx="14">
                  <c:v>85+</c:v>
                </c:pt>
              </c:strCache>
            </c:strRef>
          </c:cat>
          <c:val>
            <c:numRef>
              <c:f>'Table 1L'!$Q$5:$Q$20</c:f>
              <c:numCache>
                <c:formatCode>#,##0</c:formatCode>
                <c:ptCount val="15"/>
                <c:pt idx="0">
                  <c:v>5817.5113928999999</c:v>
                </c:pt>
                <c:pt idx="1">
                  <c:v>190715.79347999999</c:v>
                </c:pt>
                <c:pt idx="2">
                  <c:v>561348.75222000002</c:v>
                </c:pt>
                <c:pt idx="3">
                  <c:v>790032.92533</c:v>
                </c:pt>
                <c:pt idx="4">
                  <c:v>1026548.21188</c:v>
                </c:pt>
                <c:pt idx="5">
                  <c:v>1167895.01146</c:v>
                </c:pt>
                <c:pt idx="6">
                  <c:v>1329837.10677</c:v>
                </c:pt>
                <c:pt idx="7">
                  <c:v>1267477.0950800001</c:v>
                </c:pt>
                <c:pt idx="8">
                  <c:v>1440685.6610900001</c:v>
                </c:pt>
                <c:pt idx="9">
                  <c:v>1546806.7437800001</c:v>
                </c:pt>
                <c:pt idx="10">
                  <c:v>1695073.31259</c:v>
                </c:pt>
                <c:pt idx="11">
                  <c:v>1667875.53152</c:v>
                </c:pt>
                <c:pt idx="12">
                  <c:v>1715258.58464</c:v>
                </c:pt>
                <c:pt idx="13">
                  <c:v>1988665.7384949999</c:v>
                </c:pt>
                <c:pt idx="14">
                  <c:v>1539796.9540229999</c:v>
                </c:pt>
              </c:numCache>
            </c:numRef>
          </c:val>
        </c:ser>
        <c:ser>
          <c:idx val="16"/>
          <c:order val="16"/>
          <c:tx>
            <c:strRef>
              <c:f>'Table 1L'!$R$3:$R$4</c:f>
              <c:strCache>
                <c:ptCount val="1"/>
                <c:pt idx="0">
                  <c:v>9/30/2029</c:v>
                </c:pt>
              </c:strCache>
            </c:strRef>
          </c:tx>
          <c:dPt>
            <c:idx val="0"/>
            <c:bubble3D val="0"/>
            <c:spPr>
              <a:solidFill>
                <a:schemeClr val="accent1"/>
              </a:solidFill>
              <a:ln w="19050">
                <a:solidFill>
                  <a:schemeClr val="lt1"/>
                </a:solidFill>
              </a:ln>
              <a:effectLst/>
            </c:spPr>
          </c:dPt>
          <c:dPt>
            <c:idx val="1"/>
            <c:bubble3D val="0"/>
            <c:spPr>
              <a:solidFill>
                <a:schemeClr val="accent2"/>
              </a:solidFill>
              <a:ln w="19050">
                <a:solidFill>
                  <a:schemeClr val="lt1"/>
                </a:solidFill>
              </a:ln>
              <a:effectLst/>
            </c:spPr>
          </c:dPt>
          <c:dPt>
            <c:idx val="2"/>
            <c:bubble3D val="0"/>
            <c:spPr>
              <a:solidFill>
                <a:schemeClr val="accent3"/>
              </a:solidFill>
              <a:ln w="19050">
                <a:solidFill>
                  <a:schemeClr val="lt1"/>
                </a:solidFill>
              </a:ln>
              <a:effectLst/>
            </c:spPr>
          </c:dPt>
          <c:dPt>
            <c:idx val="3"/>
            <c:bubble3D val="0"/>
            <c:spPr>
              <a:solidFill>
                <a:schemeClr val="accent4"/>
              </a:solidFill>
              <a:ln w="19050">
                <a:solidFill>
                  <a:schemeClr val="lt1"/>
                </a:solidFill>
              </a:ln>
              <a:effectLst/>
            </c:spPr>
          </c:dPt>
          <c:dPt>
            <c:idx val="4"/>
            <c:bubble3D val="0"/>
            <c:spPr>
              <a:solidFill>
                <a:schemeClr val="accent5"/>
              </a:solidFill>
              <a:ln w="19050">
                <a:solidFill>
                  <a:schemeClr val="lt1"/>
                </a:solidFill>
              </a:ln>
              <a:effectLst/>
            </c:spPr>
          </c:dPt>
          <c:dPt>
            <c:idx val="5"/>
            <c:bubble3D val="0"/>
            <c:spPr>
              <a:solidFill>
                <a:schemeClr val="accent6"/>
              </a:solidFill>
              <a:ln w="19050">
                <a:solidFill>
                  <a:schemeClr val="lt1"/>
                </a:solidFill>
              </a:ln>
              <a:effectLst/>
            </c:spPr>
          </c:dPt>
          <c:dPt>
            <c:idx val="6"/>
            <c:bubble3D val="0"/>
            <c:spPr>
              <a:solidFill>
                <a:schemeClr val="accent1">
                  <a:lumMod val="60000"/>
                </a:schemeClr>
              </a:solidFill>
              <a:ln w="19050">
                <a:solidFill>
                  <a:schemeClr val="lt1"/>
                </a:solidFill>
              </a:ln>
              <a:effectLst/>
            </c:spPr>
          </c:dPt>
          <c:dPt>
            <c:idx val="7"/>
            <c:bubble3D val="0"/>
            <c:spPr>
              <a:solidFill>
                <a:schemeClr val="accent2">
                  <a:lumMod val="60000"/>
                </a:schemeClr>
              </a:solidFill>
              <a:ln w="19050">
                <a:solidFill>
                  <a:schemeClr val="lt1"/>
                </a:solidFill>
              </a:ln>
              <a:effectLst/>
            </c:spPr>
          </c:dPt>
          <c:dPt>
            <c:idx val="8"/>
            <c:bubble3D val="0"/>
            <c:spPr>
              <a:solidFill>
                <a:schemeClr val="accent3">
                  <a:lumMod val="60000"/>
                </a:schemeClr>
              </a:solidFill>
              <a:ln w="19050">
                <a:solidFill>
                  <a:schemeClr val="lt1"/>
                </a:solidFill>
              </a:ln>
              <a:effectLst/>
            </c:spPr>
          </c:dPt>
          <c:dPt>
            <c:idx val="9"/>
            <c:bubble3D val="0"/>
            <c:spPr>
              <a:solidFill>
                <a:schemeClr val="accent4">
                  <a:lumMod val="60000"/>
                </a:schemeClr>
              </a:solidFill>
              <a:ln w="19050">
                <a:solidFill>
                  <a:schemeClr val="lt1"/>
                </a:solidFill>
              </a:ln>
              <a:effectLst/>
            </c:spPr>
          </c:dPt>
          <c:dPt>
            <c:idx val="10"/>
            <c:bubble3D val="0"/>
            <c:spPr>
              <a:solidFill>
                <a:schemeClr val="accent5">
                  <a:lumMod val="60000"/>
                </a:schemeClr>
              </a:solidFill>
              <a:ln w="19050">
                <a:solidFill>
                  <a:schemeClr val="lt1"/>
                </a:solidFill>
              </a:ln>
              <a:effectLst/>
            </c:spPr>
          </c:dPt>
          <c:dPt>
            <c:idx val="11"/>
            <c:bubble3D val="0"/>
            <c:spPr>
              <a:solidFill>
                <a:schemeClr val="accent6">
                  <a:lumMod val="60000"/>
                </a:schemeClr>
              </a:solidFill>
              <a:ln w="19050">
                <a:solidFill>
                  <a:schemeClr val="lt1"/>
                </a:solidFill>
              </a:ln>
              <a:effectLst/>
            </c:spPr>
          </c:dPt>
          <c:dPt>
            <c:idx val="12"/>
            <c:bubble3D val="0"/>
            <c:spPr>
              <a:solidFill>
                <a:schemeClr val="accent1">
                  <a:lumMod val="80000"/>
                  <a:lumOff val="20000"/>
                </a:schemeClr>
              </a:solidFill>
              <a:ln w="19050">
                <a:solidFill>
                  <a:schemeClr val="lt1"/>
                </a:solidFill>
              </a:ln>
              <a:effectLst/>
            </c:spPr>
          </c:dPt>
          <c:dPt>
            <c:idx val="13"/>
            <c:bubble3D val="0"/>
            <c:spPr>
              <a:solidFill>
                <a:schemeClr val="accent2">
                  <a:lumMod val="80000"/>
                  <a:lumOff val="20000"/>
                </a:schemeClr>
              </a:solidFill>
              <a:ln w="19050">
                <a:solidFill>
                  <a:schemeClr val="lt1"/>
                </a:solidFill>
              </a:ln>
              <a:effectLst/>
            </c:spPr>
          </c:dPt>
          <c:dPt>
            <c:idx val="14"/>
            <c:bubble3D val="0"/>
            <c:spPr>
              <a:solidFill>
                <a:schemeClr val="accent3">
                  <a:lumMod val="80000"/>
                  <a:lumOff val="20000"/>
                </a:schemeClr>
              </a:solidFill>
              <a:ln w="19050">
                <a:solidFill>
                  <a:schemeClr val="lt1"/>
                </a:solidFill>
              </a:ln>
              <a:effectLst/>
            </c:spPr>
          </c:dPt>
          <c:cat>
            <c:strRef>
              <c:f>'Table 1L'!$A$5:$A$20</c:f>
              <c:strCache>
                <c:ptCount val="15"/>
                <c:pt idx="0">
                  <c:v>&lt; 20</c:v>
                </c:pt>
                <c:pt idx="1">
                  <c:v>20-24</c:v>
                </c:pt>
                <c:pt idx="2">
                  <c:v>25-29</c:v>
                </c:pt>
                <c:pt idx="3">
                  <c:v>30-34</c:v>
                </c:pt>
                <c:pt idx="4">
                  <c:v>35-39</c:v>
                </c:pt>
                <c:pt idx="5">
                  <c:v>40-44</c:v>
                </c:pt>
                <c:pt idx="6">
                  <c:v>45-49</c:v>
                </c:pt>
                <c:pt idx="7">
                  <c:v>50-54</c:v>
                </c:pt>
                <c:pt idx="8">
                  <c:v>55-59</c:v>
                </c:pt>
                <c:pt idx="9">
                  <c:v>60-64</c:v>
                </c:pt>
                <c:pt idx="10">
                  <c:v>65-69</c:v>
                </c:pt>
                <c:pt idx="11">
                  <c:v>70-74</c:v>
                </c:pt>
                <c:pt idx="12">
                  <c:v>75-79</c:v>
                </c:pt>
                <c:pt idx="13">
                  <c:v>80-84</c:v>
                </c:pt>
                <c:pt idx="14">
                  <c:v>85+</c:v>
                </c:pt>
              </c:strCache>
            </c:strRef>
          </c:cat>
          <c:val>
            <c:numRef>
              <c:f>'Table 1L'!$R$5:$R$20</c:f>
              <c:numCache>
                <c:formatCode>#,##0</c:formatCode>
                <c:ptCount val="15"/>
                <c:pt idx="0">
                  <c:v>5783.8544763</c:v>
                </c:pt>
                <c:pt idx="1">
                  <c:v>189766.20106399999</c:v>
                </c:pt>
                <c:pt idx="2">
                  <c:v>559166.35112000001</c:v>
                </c:pt>
                <c:pt idx="3">
                  <c:v>781547.93687999994</c:v>
                </c:pt>
                <c:pt idx="4">
                  <c:v>988901.9315200001</c:v>
                </c:pt>
                <c:pt idx="5">
                  <c:v>1173321.44805</c:v>
                </c:pt>
                <c:pt idx="6">
                  <c:v>1316428.59736</c:v>
                </c:pt>
                <c:pt idx="7">
                  <c:v>1280731.5789900001</c:v>
                </c:pt>
                <c:pt idx="8">
                  <c:v>1378043.3761</c:v>
                </c:pt>
                <c:pt idx="9">
                  <c:v>1512099.97328</c:v>
                </c:pt>
                <c:pt idx="10">
                  <c:v>1670138.03495</c:v>
                </c:pt>
                <c:pt idx="11">
                  <c:v>1656419.76003</c:v>
                </c:pt>
                <c:pt idx="12">
                  <c:v>1564201.45899</c:v>
                </c:pt>
                <c:pt idx="13">
                  <c:v>2013941.1243390001</c:v>
                </c:pt>
                <c:pt idx="14">
                  <c:v>1585583.0955510002</c:v>
                </c:pt>
              </c:numCache>
            </c:numRef>
          </c:val>
        </c:ser>
        <c:ser>
          <c:idx val="17"/>
          <c:order val="17"/>
          <c:tx>
            <c:strRef>
              <c:f>'Table 1L'!$S$3:$S$4</c:f>
              <c:strCache>
                <c:ptCount val="1"/>
                <c:pt idx="0">
                  <c:v>9/30/2030</c:v>
                </c:pt>
              </c:strCache>
            </c:strRef>
          </c:tx>
          <c:dPt>
            <c:idx val="0"/>
            <c:bubble3D val="0"/>
            <c:spPr>
              <a:solidFill>
                <a:schemeClr val="accent1"/>
              </a:solidFill>
              <a:ln w="19050">
                <a:solidFill>
                  <a:schemeClr val="lt1"/>
                </a:solidFill>
              </a:ln>
              <a:effectLst/>
            </c:spPr>
          </c:dPt>
          <c:dPt>
            <c:idx val="1"/>
            <c:bubble3D val="0"/>
            <c:spPr>
              <a:solidFill>
                <a:schemeClr val="accent2"/>
              </a:solidFill>
              <a:ln w="19050">
                <a:solidFill>
                  <a:schemeClr val="lt1"/>
                </a:solidFill>
              </a:ln>
              <a:effectLst/>
            </c:spPr>
          </c:dPt>
          <c:dPt>
            <c:idx val="2"/>
            <c:bubble3D val="0"/>
            <c:spPr>
              <a:solidFill>
                <a:schemeClr val="accent3"/>
              </a:solidFill>
              <a:ln w="19050">
                <a:solidFill>
                  <a:schemeClr val="lt1"/>
                </a:solidFill>
              </a:ln>
              <a:effectLst/>
            </c:spPr>
          </c:dPt>
          <c:dPt>
            <c:idx val="3"/>
            <c:bubble3D val="0"/>
            <c:spPr>
              <a:solidFill>
                <a:schemeClr val="accent4"/>
              </a:solidFill>
              <a:ln w="19050">
                <a:solidFill>
                  <a:schemeClr val="lt1"/>
                </a:solidFill>
              </a:ln>
              <a:effectLst/>
            </c:spPr>
          </c:dPt>
          <c:dPt>
            <c:idx val="4"/>
            <c:bubble3D val="0"/>
            <c:spPr>
              <a:solidFill>
                <a:schemeClr val="accent5"/>
              </a:solidFill>
              <a:ln w="19050">
                <a:solidFill>
                  <a:schemeClr val="lt1"/>
                </a:solidFill>
              </a:ln>
              <a:effectLst/>
            </c:spPr>
          </c:dPt>
          <c:dPt>
            <c:idx val="5"/>
            <c:bubble3D val="0"/>
            <c:spPr>
              <a:solidFill>
                <a:schemeClr val="accent6"/>
              </a:solidFill>
              <a:ln w="19050">
                <a:solidFill>
                  <a:schemeClr val="lt1"/>
                </a:solidFill>
              </a:ln>
              <a:effectLst/>
            </c:spPr>
          </c:dPt>
          <c:dPt>
            <c:idx val="6"/>
            <c:bubble3D val="0"/>
            <c:spPr>
              <a:solidFill>
                <a:schemeClr val="accent1">
                  <a:lumMod val="60000"/>
                </a:schemeClr>
              </a:solidFill>
              <a:ln w="19050">
                <a:solidFill>
                  <a:schemeClr val="lt1"/>
                </a:solidFill>
              </a:ln>
              <a:effectLst/>
            </c:spPr>
          </c:dPt>
          <c:dPt>
            <c:idx val="7"/>
            <c:bubble3D val="0"/>
            <c:spPr>
              <a:solidFill>
                <a:schemeClr val="accent2">
                  <a:lumMod val="60000"/>
                </a:schemeClr>
              </a:solidFill>
              <a:ln w="19050">
                <a:solidFill>
                  <a:schemeClr val="lt1"/>
                </a:solidFill>
              </a:ln>
              <a:effectLst/>
            </c:spPr>
          </c:dPt>
          <c:dPt>
            <c:idx val="8"/>
            <c:bubble3D val="0"/>
            <c:spPr>
              <a:solidFill>
                <a:schemeClr val="accent3">
                  <a:lumMod val="60000"/>
                </a:schemeClr>
              </a:solidFill>
              <a:ln w="19050">
                <a:solidFill>
                  <a:schemeClr val="lt1"/>
                </a:solidFill>
              </a:ln>
              <a:effectLst/>
            </c:spPr>
          </c:dPt>
          <c:dPt>
            <c:idx val="9"/>
            <c:bubble3D val="0"/>
            <c:spPr>
              <a:solidFill>
                <a:schemeClr val="accent4">
                  <a:lumMod val="60000"/>
                </a:schemeClr>
              </a:solidFill>
              <a:ln w="19050">
                <a:solidFill>
                  <a:schemeClr val="lt1"/>
                </a:solidFill>
              </a:ln>
              <a:effectLst/>
            </c:spPr>
          </c:dPt>
          <c:dPt>
            <c:idx val="10"/>
            <c:bubble3D val="0"/>
            <c:spPr>
              <a:solidFill>
                <a:schemeClr val="accent5">
                  <a:lumMod val="60000"/>
                </a:schemeClr>
              </a:solidFill>
              <a:ln w="19050">
                <a:solidFill>
                  <a:schemeClr val="lt1"/>
                </a:solidFill>
              </a:ln>
              <a:effectLst/>
            </c:spPr>
          </c:dPt>
          <c:dPt>
            <c:idx val="11"/>
            <c:bubble3D val="0"/>
            <c:spPr>
              <a:solidFill>
                <a:schemeClr val="accent6">
                  <a:lumMod val="60000"/>
                </a:schemeClr>
              </a:solidFill>
              <a:ln w="19050">
                <a:solidFill>
                  <a:schemeClr val="lt1"/>
                </a:solidFill>
              </a:ln>
              <a:effectLst/>
            </c:spPr>
          </c:dPt>
          <c:dPt>
            <c:idx val="12"/>
            <c:bubble3D val="0"/>
            <c:spPr>
              <a:solidFill>
                <a:schemeClr val="accent1">
                  <a:lumMod val="80000"/>
                  <a:lumOff val="20000"/>
                </a:schemeClr>
              </a:solidFill>
              <a:ln w="19050">
                <a:solidFill>
                  <a:schemeClr val="lt1"/>
                </a:solidFill>
              </a:ln>
              <a:effectLst/>
            </c:spPr>
          </c:dPt>
          <c:dPt>
            <c:idx val="13"/>
            <c:bubble3D val="0"/>
            <c:spPr>
              <a:solidFill>
                <a:schemeClr val="accent2">
                  <a:lumMod val="80000"/>
                  <a:lumOff val="20000"/>
                </a:schemeClr>
              </a:solidFill>
              <a:ln w="19050">
                <a:solidFill>
                  <a:schemeClr val="lt1"/>
                </a:solidFill>
              </a:ln>
              <a:effectLst/>
            </c:spPr>
          </c:dPt>
          <c:dPt>
            <c:idx val="14"/>
            <c:bubble3D val="0"/>
            <c:spPr>
              <a:solidFill>
                <a:schemeClr val="accent3">
                  <a:lumMod val="80000"/>
                  <a:lumOff val="20000"/>
                </a:schemeClr>
              </a:solidFill>
              <a:ln w="19050">
                <a:solidFill>
                  <a:schemeClr val="lt1"/>
                </a:solidFill>
              </a:ln>
              <a:effectLst/>
            </c:spPr>
          </c:dPt>
          <c:cat>
            <c:strRef>
              <c:f>'Table 1L'!$A$5:$A$20</c:f>
              <c:strCache>
                <c:ptCount val="15"/>
                <c:pt idx="0">
                  <c:v>&lt; 20</c:v>
                </c:pt>
                <c:pt idx="1">
                  <c:v>20-24</c:v>
                </c:pt>
                <c:pt idx="2">
                  <c:v>25-29</c:v>
                </c:pt>
                <c:pt idx="3">
                  <c:v>30-34</c:v>
                </c:pt>
                <c:pt idx="4">
                  <c:v>35-39</c:v>
                </c:pt>
                <c:pt idx="5">
                  <c:v>40-44</c:v>
                </c:pt>
                <c:pt idx="6">
                  <c:v>45-49</c:v>
                </c:pt>
                <c:pt idx="7">
                  <c:v>50-54</c:v>
                </c:pt>
                <c:pt idx="8">
                  <c:v>55-59</c:v>
                </c:pt>
                <c:pt idx="9">
                  <c:v>60-64</c:v>
                </c:pt>
                <c:pt idx="10">
                  <c:v>65-69</c:v>
                </c:pt>
                <c:pt idx="11">
                  <c:v>70-74</c:v>
                </c:pt>
                <c:pt idx="12">
                  <c:v>75-79</c:v>
                </c:pt>
                <c:pt idx="13">
                  <c:v>80-84</c:v>
                </c:pt>
                <c:pt idx="14">
                  <c:v>85+</c:v>
                </c:pt>
              </c:strCache>
            </c:strRef>
          </c:cat>
          <c:val>
            <c:numRef>
              <c:f>'Table 1L'!$S$5:$S$20</c:f>
              <c:numCache>
                <c:formatCode>#,##0</c:formatCode>
                <c:ptCount val="15"/>
                <c:pt idx="0">
                  <c:v>5752.2795046000001</c:v>
                </c:pt>
                <c:pt idx="1">
                  <c:v>188935.44770399999</c:v>
                </c:pt>
                <c:pt idx="2">
                  <c:v>556905.38250000007</c:v>
                </c:pt>
                <c:pt idx="3">
                  <c:v>778342.01061</c:v>
                </c:pt>
                <c:pt idx="4">
                  <c:v>952283.59034999995</c:v>
                </c:pt>
                <c:pt idx="5">
                  <c:v>1177358.1992599999</c:v>
                </c:pt>
                <c:pt idx="6">
                  <c:v>1293126.54948</c:v>
                </c:pt>
                <c:pt idx="7">
                  <c:v>1307642.30403</c:v>
                </c:pt>
                <c:pt idx="8">
                  <c:v>1305902.1815200001</c:v>
                </c:pt>
                <c:pt idx="9">
                  <c:v>1507078.12415</c:v>
                </c:pt>
                <c:pt idx="10">
                  <c:v>1622552.23673</c:v>
                </c:pt>
                <c:pt idx="11">
                  <c:v>1631355.18493</c:v>
                </c:pt>
                <c:pt idx="12">
                  <c:v>1495700.0205099999</c:v>
                </c:pt>
                <c:pt idx="13">
                  <c:v>1958329.5741209998</c:v>
                </c:pt>
                <c:pt idx="14">
                  <c:v>1639947.5361859999</c:v>
                </c:pt>
              </c:numCache>
            </c:numRef>
          </c:val>
        </c:ser>
        <c:ser>
          <c:idx val="18"/>
          <c:order val="18"/>
          <c:tx>
            <c:strRef>
              <c:f>'Table 1L'!$T$3:$T$4</c:f>
              <c:strCache>
                <c:ptCount val="1"/>
                <c:pt idx="0">
                  <c:v>9/30/2031</c:v>
                </c:pt>
              </c:strCache>
            </c:strRef>
          </c:tx>
          <c:dPt>
            <c:idx val="0"/>
            <c:bubble3D val="0"/>
            <c:spPr>
              <a:solidFill>
                <a:schemeClr val="accent1"/>
              </a:solidFill>
              <a:ln w="19050">
                <a:solidFill>
                  <a:schemeClr val="lt1"/>
                </a:solidFill>
              </a:ln>
              <a:effectLst/>
            </c:spPr>
          </c:dPt>
          <c:dPt>
            <c:idx val="1"/>
            <c:bubble3D val="0"/>
            <c:spPr>
              <a:solidFill>
                <a:schemeClr val="accent2"/>
              </a:solidFill>
              <a:ln w="19050">
                <a:solidFill>
                  <a:schemeClr val="lt1"/>
                </a:solidFill>
              </a:ln>
              <a:effectLst/>
            </c:spPr>
          </c:dPt>
          <c:dPt>
            <c:idx val="2"/>
            <c:bubble3D val="0"/>
            <c:spPr>
              <a:solidFill>
                <a:schemeClr val="accent3"/>
              </a:solidFill>
              <a:ln w="19050">
                <a:solidFill>
                  <a:schemeClr val="lt1"/>
                </a:solidFill>
              </a:ln>
              <a:effectLst/>
            </c:spPr>
          </c:dPt>
          <c:dPt>
            <c:idx val="3"/>
            <c:bubble3D val="0"/>
            <c:spPr>
              <a:solidFill>
                <a:schemeClr val="accent4"/>
              </a:solidFill>
              <a:ln w="19050">
                <a:solidFill>
                  <a:schemeClr val="lt1"/>
                </a:solidFill>
              </a:ln>
              <a:effectLst/>
            </c:spPr>
          </c:dPt>
          <c:dPt>
            <c:idx val="4"/>
            <c:bubble3D val="0"/>
            <c:spPr>
              <a:solidFill>
                <a:schemeClr val="accent5"/>
              </a:solidFill>
              <a:ln w="19050">
                <a:solidFill>
                  <a:schemeClr val="lt1"/>
                </a:solidFill>
              </a:ln>
              <a:effectLst/>
            </c:spPr>
          </c:dPt>
          <c:dPt>
            <c:idx val="5"/>
            <c:bubble3D val="0"/>
            <c:spPr>
              <a:solidFill>
                <a:schemeClr val="accent6"/>
              </a:solidFill>
              <a:ln w="19050">
                <a:solidFill>
                  <a:schemeClr val="lt1"/>
                </a:solidFill>
              </a:ln>
              <a:effectLst/>
            </c:spPr>
          </c:dPt>
          <c:dPt>
            <c:idx val="6"/>
            <c:bubble3D val="0"/>
            <c:spPr>
              <a:solidFill>
                <a:schemeClr val="accent1">
                  <a:lumMod val="60000"/>
                </a:schemeClr>
              </a:solidFill>
              <a:ln w="19050">
                <a:solidFill>
                  <a:schemeClr val="lt1"/>
                </a:solidFill>
              </a:ln>
              <a:effectLst/>
            </c:spPr>
          </c:dPt>
          <c:dPt>
            <c:idx val="7"/>
            <c:bubble3D val="0"/>
            <c:spPr>
              <a:solidFill>
                <a:schemeClr val="accent2">
                  <a:lumMod val="60000"/>
                </a:schemeClr>
              </a:solidFill>
              <a:ln w="19050">
                <a:solidFill>
                  <a:schemeClr val="lt1"/>
                </a:solidFill>
              </a:ln>
              <a:effectLst/>
            </c:spPr>
          </c:dPt>
          <c:dPt>
            <c:idx val="8"/>
            <c:bubble3D val="0"/>
            <c:spPr>
              <a:solidFill>
                <a:schemeClr val="accent3">
                  <a:lumMod val="60000"/>
                </a:schemeClr>
              </a:solidFill>
              <a:ln w="19050">
                <a:solidFill>
                  <a:schemeClr val="lt1"/>
                </a:solidFill>
              </a:ln>
              <a:effectLst/>
            </c:spPr>
          </c:dPt>
          <c:dPt>
            <c:idx val="9"/>
            <c:bubble3D val="0"/>
            <c:spPr>
              <a:solidFill>
                <a:schemeClr val="accent4">
                  <a:lumMod val="60000"/>
                </a:schemeClr>
              </a:solidFill>
              <a:ln w="19050">
                <a:solidFill>
                  <a:schemeClr val="lt1"/>
                </a:solidFill>
              </a:ln>
              <a:effectLst/>
            </c:spPr>
          </c:dPt>
          <c:dPt>
            <c:idx val="10"/>
            <c:bubble3D val="0"/>
            <c:spPr>
              <a:solidFill>
                <a:schemeClr val="accent5">
                  <a:lumMod val="60000"/>
                </a:schemeClr>
              </a:solidFill>
              <a:ln w="19050">
                <a:solidFill>
                  <a:schemeClr val="lt1"/>
                </a:solidFill>
              </a:ln>
              <a:effectLst/>
            </c:spPr>
          </c:dPt>
          <c:dPt>
            <c:idx val="11"/>
            <c:bubble3D val="0"/>
            <c:spPr>
              <a:solidFill>
                <a:schemeClr val="accent6">
                  <a:lumMod val="60000"/>
                </a:schemeClr>
              </a:solidFill>
              <a:ln w="19050">
                <a:solidFill>
                  <a:schemeClr val="lt1"/>
                </a:solidFill>
              </a:ln>
              <a:effectLst/>
            </c:spPr>
          </c:dPt>
          <c:dPt>
            <c:idx val="12"/>
            <c:bubble3D val="0"/>
            <c:spPr>
              <a:solidFill>
                <a:schemeClr val="accent1">
                  <a:lumMod val="80000"/>
                  <a:lumOff val="20000"/>
                </a:schemeClr>
              </a:solidFill>
              <a:ln w="19050">
                <a:solidFill>
                  <a:schemeClr val="lt1"/>
                </a:solidFill>
              </a:ln>
              <a:effectLst/>
            </c:spPr>
          </c:dPt>
          <c:dPt>
            <c:idx val="13"/>
            <c:bubble3D val="0"/>
            <c:spPr>
              <a:solidFill>
                <a:schemeClr val="accent2">
                  <a:lumMod val="80000"/>
                  <a:lumOff val="20000"/>
                </a:schemeClr>
              </a:solidFill>
              <a:ln w="19050">
                <a:solidFill>
                  <a:schemeClr val="lt1"/>
                </a:solidFill>
              </a:ln>
              <a:effectLst/>
            </c:spPr>
          </c:dPt>
          <c:dPt>
            <c:idx val="14"/>
            <c:bubble3D val="0"/>
            <c:spPr>
              <a:solidFill>
                <a:schemeClr val="accent3">
                  <a:lumMod val="80000"/>
                  <a:lumOff val="20000"/>
                </a:schemeClr>
              </a:solidFill>
              <a:ln w="19050">
                <a:solidFill>
                  <a:schemeClr val="lt1"/>
                </a:solidFill>
              </a:ln>
              <a:effectLst/>
            </c:spPr>
          </c:dPt>
          <c:cat>
            <c:strRef>
              <c:f>'Table 1L'!$A$5:$A$20</c:f>
              <c:strCache>
                <c:ptCount val="15"/>
                <c:pt idx="0">
                  <c:v>&lt; 20</c:v>
                </c:pt>
                <c:pt idx="1">
                  <c:v>20-24</c:v>
                </c:pt>
                <c:pt idx="2">
                  <c:v>25-29</c:v>
                </c:pt>
                <c:pt idx="3">
                  <c:v>30-34</c:v>
                </c:pt>
                <c:pt idx="4">
                  <c:v>35-39</c:v>
                </c:pt>
                <c:pt idx="5">
                  <c:v>40-44</c:v>
                </c:pt>
                <c:pt idx="6">
                  <c:v>45-49</c:v>
                </c:pt>
                <c:pt idx="7">
                  <c:v>50-54</c:v>
                </c:pt>
                <c:pt idx="8">
                  <c:v>55-59</c:v>
                </c:pt>
                <c:pt idx="9">
                  <c:v>60-64</c:v>
                </c:pt>
                <c:pt idx="10">
                  <c:v>65-69</c:v>
                </c:pt>
                <c:pt idx="11">
                  <c:v>70-74</c:v>
                </c:pt>
                <c:pt idx="12">
                  <c:v>75-79</c:v>
                </c:pt>
                <c:pt idx="13">
                  <c:v>80-84</c:v>
                </c:pt>
                <c:pt idx="14">
                  <c:v>85+</c:v>
                </c:pt>
              </c:strCache>
            </c:strRef>
          </c:cat>
          <c:val>
            <c:numRef>
              <c:f>'Table 1L'!$T$5:$T$20</c:f>
              <c:numCache>
                <c:formatCode>#,##0</c:formatCode>
                <c:ptCount val="15"/>
                <c:pt idx="0">
                  <c:v>5721.8174854999997</c:v>
                </c:pt>
                <c:pt idx="1">
                  <c:v>188225.405772</c:v>
                </c:pt>
                <c:pt idx="2">
                  <c:v>554678.66679000005</c:v>
                </c:pt>
                <c:pt idx="3">
                  <c:v>776002.01554000005</c:v>
                </c:pt>
                <c:pt idx="4">
                  <c:v>924507.13396000001</c:v>
                </c:pt>
                <c:pt idx="5">
                  <c:v>1172666.07391</c:v>
                </c:pt>
                <c:pt idx="6">
                  <c:v>1266157.8265200001</c:v>
                </c:pt>
                <c:pt idx="7">
                  <c:v>1330540.07241</c:v>
                </c:pt>
                <c:pt idx="8">
                  <c:v>1264139.0963599999</c:v>
                </c:pt>
                <c:pt idx="9">
                  <c:v>1485786.53437</c:v>
                </c:pt>
                <c:pt idx="10">
                  <c:v>1569357.44735</c:v>
                </c:pt>
                <c:pt idx="11">
                  <c:v>1602765.6598799999</c:v>
                </c:pt>
                <c:pt idx="12">
                  <c:v>1483898.2559099998</c:v>
                </c:pt>
                <c:pt idx="13">
                  <c:v>1741852.846661</c:v>
                </c:pt>
                <c:pt idx="14">
                  <c:v>1802850.6908400001</c:v>
                </c:pt>
              </c:numCache>
            </c:numRef>
          </c:val>
        </c:ser>
        <c:ser>
          <c:idx val="19"/>
          <c:order val="19"/>
          <c:tx>
            <c:strRef>
              <c:f>'Table 1L'!$U$3:$U$4</c:f>
              <c:strCache>
                <c:ptCount val="1"/>
                <c:pt idx="0">
                  <c:v>9/30/2032</c:v>
                </c:pt>
              </c:strCache>
            </c:strRef>
          </c:tx>
          <c:dPt>
            <c:idx val="0"/>
            <c:bubble3D val="0"/>
            <c:spPr>
              <a:solidFill>
                <a:schemeClr val="accent1"/>
              </a:solidFill>
              <a:ln w="19050">
                <a:solidFill>
                  <a:schemeClr val="lt1"/>
                </a:solidFill>
              </a:ln>
              <a:effectLst/>
            </c:spPr>
          </c:dPt>
          <c:dPt>
            <c:idx val="1"/>
            <c:bubble3D val="0"/>
            <c:spPr>
              <a:solidFill>
                <a:schemeClr val="accent2"/>
              </a:solidFill>
              <a:ln w="19050">
                <a:solidFill>
                  <a:schemeClr val="lt1"/>
                </a:solidFill>
              </a:ln>
              <a:effectLst/>
            </c:spPr>
          </c:dPt>
          <c:dPt>
            <c:idx val="2"/>
            <c:bubble3D val="0"/>
            <c:spPr>
              <a:solidFill>
                <a:schemeClr val="accent3"/>
              </a:solidFill>
              <a:ln w="19050">
                <a:solidFill>
                  <a:schemeClr val="lt1"/>
                </a:solidFill>
              </a:ln>
              <a:effectLst/>
            </c:spPr>
          </c:dPt>
          <c:dPt>
            <c:idx val="3"/>
            <c:bubble3D val="0"/>
            <c:spPr>
              <a:solidFill>
                <a:schemeClr val="accent4"/>
              </a:solidFill>
              <a:ln w="19050">
                <a:solidFill>
                  <a:schemeClr val="lt1"/>
                </a:solidFill>
              </a:ln>
              <a:effectLst/>
            </c:spPr>
          </c:dPt>
          <c:dPt>
            <c:idx val="4"/>
            <c:bubble3D val="0"/>
            <c:spPr>
              <a:solidFill>
                <a:schemeClr val="accent5"/>
              </a:solidFill>
              <a:ln w="19050">
                <a:solidFill>
                  <a:schemeClr val="lt1"/>
                </a:solidFill>
              </a:ln>
              <a:effectLst/>
            </c:spPr>
          </c:dPt>
          <c:dPt>
            <c:idx val="5"/>
            <c:bubble3D val="0"/>
            <c:spPr>
              <a:solidFill>
                <a:schemeClr val="accent6"/>
              </a:solidFill>
              <a:ln w="19050">
                <a:solidFill>
                  <a:schemeClr val="lt1"/>
                </a:solidFill>
              </a:ln>
              <a:effectLst/>
            </c:spPr>
          </c:dPt>
          <c:dPt>
            <c:idx val="6"/>
            <c:bubble3D val="0"/>
            <c:spPr>
              <a:solidFill>
                <a:schemeClr val="accent1">
                  <a:lumMod val="60000"/>
                </a:schemeClr>
              </a:solidFill>
              <a:ln w="19050">
                <a:solidFill>
                  <a:schemeClr val="lt1"/>
                </a:solidFill>
              </a:ln>
              <a:effectLst/>
            </c:spPr>
          </c:dPt>
          <c:dPt>
            <c:idx val="7"/>
            <c:bubble3D val="0"/>
            <c:spPr>
              <a:solidFill>
                <a:schemeClr val="accent2">
                  <a:lumMod val="60000"/>
                </a:schemeClr>
              </a:solidFill>
              <a:ln w="19050">
                <a:solidFill>
                  <a:schemeClr val="lt1"/>
                </a:solidFill>
              </a:ln>
              <a:effectLst/>
            </c:spPr>
          </c:dPt>
          <c:dPt>
            <c:idx val="8"/>
            <c:bubble3D val="0"/>
            <c:spPr>
              <a:solidFill>
                <a:schemeClr val="accent3">
                  <a:lumMod val="60000"/>
                </a:schemeClr>
              </a:solidFill>
              <a:ln w="19050">
                <a:solidFill>
                  <a:schemeClr val="lt1"/>
                </a:solidFill>
              </a:ln>
              <a:effectLst/>
            </c:spPr>
          </c:dPt>
          <c:dPt>
            <c:idx val="9"/>
            <c:bubble3D val="0"/>
            <c:spPr>
              <a:solidFill>
                <a:schemeClr val="accent4">
                  <a:lumMod val="60000"/>
                </a:schemeClr>
              </a:solidFill>
              <a:ln w="19050">
                <a:solidFill>
                  <a:schemeClr val="lt1"/>
                </a:solidFill>
              </a:ln>
              <a:effectLst/>
            </c:spPr>
          </c:dPt>
          <c:dPt>
            <c:idx val="10"/>
            <c:bubble3D val="0"/>
            <c:spPr>
              <a:solidFill>
                <a:schemeClr val="accent5">
                  <a:lumMod val="60000"/>
                </a:schemeClr>
              </a:solidFill>
              <a:ln w="19050">
                <a:solidFill>
                  <a:schemeClr val="lt1"/>
                </a:solidFill>
              </a:ln>
              <a:effectLst/>
            </c:spPr>
          </c:dPt>
          <c:dPt>
            <c:idx val="11"/>
            <c:bubble3D val="0"/>
            <c:spPr>
              <a:solidFill>
                <a:schemeClr val="accent6">
                  <a:lumMod val="60000"/>
                </a:schemeClr>
              </a:solidFill>
              <a:ln w="19050">
                <a:solidFill>
                  <a:schemeClr val="lt1"/>
                </a:solidFill>
              </a:ln>
              <a:effectLst/>
            </c:spPr>
          </c:dPt>
          <c:dPt>
            <c:idx val="12"/>
            <c:bubble3D val="0"/>
            <c:spPr>
              <a:solidFill>
                <a:schemeClr val="accent1">
                  <a:lumMod val="80000"/>
                  <a:lumOff val="20000"/>
                </a:schemeClr>
              </a:solidFill>
              <a:ln w="19050">
                <a:solidFill>
                  <a:schemeClr val="lt1"/>
                </a:solidFill>
              </a:ln>
              <a:effectLst/>
            </c:spPr>
          </c:dPt>
          <c:dPt>
            <c:idx val="13"/>
            <c:bubble3D val="0"/>
            <c:spPr>
              <a:solidFill>
                <a:schemeClr val="accent2">
                  <a:lumMod val="80000"/>
                  <a:lumOff val="20000"/>
                </a:schemeClr>
              </a:solidFill>
              <a:ln w="19050">
                <a:solidFill>
                  <a:schemeClr val="lt1"/>
                </a:solidFill>
              </a:ln>
              <a:effectLst/>
            </c:spPr>
          </c:dPt>
          <c:dPt>
            <c:idx val="14"/>
            <c:bubble3D val="0"/>
            <c:spPr>
              <a:solidFill>
                <a:schemeClr val="accent3">
                  <a:lumMod val="80000"/>
                  <a:lumOff val="20000"/>
                </a:schemeClr>
              </a:solidFill>
              <a:ln w="19050">
                <a:solidFill>
                  <a:schemeClr val="lt1"/>
                </a:solidFill>
              </a:ln>
              <a:effectLst/>
            </c:spPr>
          </c:dPt>
          <c:cat>
            <c:strRef>
              <c:f>'Table 1L'!$A$5:$A$20</c:f>
              <c:strCache>
                <c:ptCount val="15"/>
                <c:pt idx="0">
                  <c:v>&lt; 20</c:v>
                </c:pt>
                <c:pt idx="1">
                  <c:v>20-24</c:v>
                </c:pt>
                <c:pt idx="2">
                  <c:v>25-29</c:v>
                </c:pt>
                <c:pt idx="3">
                  <c:v>30-34</c:v>
                </c:pt>
                <c:pt idx="4">
                  <c:v>35-39</c:v>
                </c:pt>
                <c:pt idx="5">
                  <c:v>40-44</c:v>
                </c:pt>
                <c:pt idx="6">
                  <c:v>45-49</c:v>
                </c:pt>
                <c:pt idx="7">
                  <c:v>50-54</c:v>
                </c:pt>
                <c:pt idx="8">
                  <c:v>55-59</c:v>
                </c:pt>
                <c:pt idx="9">
                  <c:v>60-64</c:v>
                </c:pt>
                <c:pt idx="10">
                  <c:v>65-69</c:v>
                </c:pt>
                <c:pt idx="11">
                  <c:v>70-74</c:v>
                </c:pt>
                <c:pt idx="12">
                  <c:v>75-79</c:v>
                </c:pt>
                <c:pt idx="13">
                  <c:v>80-84</c:v>
                </c:pt>
                <c:pt idx="14">
                  <c:v>85+</c:v>
                </c:pt>
              </c:strCache>
            </c:strRef>
          </c:cat>
          <c:val>
            <c:numRef>
              <c:f>'Table 1L'!$U$5:$U$20</c:f>
              <c:numCache>
                <c:formatCode>#,##0</c:formatCode>
                <c:ptCount val="15"/>
                <c:pt idx="0">
                  <c:v>5692.4967604000003</c:v>
                </c:pt>
                <c:pt idx="1">
                  <c:v>187661.07876400001</c:v>
                </c:pt>
                <c:pt idx="2">
                  <c:v>552623.28223999997</c:v>
                </c:pt>
                <c:pt idx="3">
                  <c:v>773644.8554</c:v>
                </c:pt>
                <c:pt idx="4">
                  <c:v>902117.18091999996</c:v>
                </c:pt>
                <c:pt idx="5">
                  <c:v>1155954.40567</c:v>
                </c:pt>
                <c:pt idx="6">
                  <c:v>1248625.93096</c:v>
                </c:pt>
                <c:pt idx="7">
                  <c:v>1349154.3197699999</c:v>
                </c:pt>
                <c:pt idx="8">
                  <c:v>1245609.0475699999</c:v>
                </c:pt>
                <c:pt idx="9">
                  <c:v>1446996.03416</c:v>
                </c:pt>
                <c:pt idx="10">
                  <c:v>1514647.42826</c:v>
                </c:pt>
                <c:pt idx="11">
                  <c:v>1579915.0588500001</c:v>
                </c:pt>
                <c:pt idx="12">
                  <c:v>1469263.7054599999</c:v>
                </c:pt>
                <c:pt idx="13">
                  <c:v>1547570.9635999999</c:v>
                </c:pt>
                <c:pt idx="14">
                  <c:v>1940025.746364</c:v>
                </c:pt>
              </c:numCache>
            </c:numRef>
          </c:val>
        </c:ser>
        <c:ser>
          <c:idx val="20"/>
          <c:order val="20"/>
          <c:tx>
            <c:strRef>
              <c:f>'Table 1L'!$V$3:$V$4</c:f>
              <c:strCache>
                <c:ptCount val="1"/>
                <c:pt idx="0">
                  <c:v>9/30/2033</c:v>
                </c:pt>
              </c:strCache>
            </c:strRef>
          </c:tx>
          <c:dPt>
            <c:idx val="0"/>
            <c:bubble3D val="0"/>
            <c:spPr>
              <a:solidFill>
                <a:schemeClr val="accent1"/>
              </a:solidFill>
              <a:ln w="19050">
                <a:solidFill>
                  <a:schemeClr val="lt1"/>
                </a:solidFill>
              </a:ln>
              <a:effectLst/>
            </c:spPr>
          </c:dPt>
          <c:dPt>
            <c:idx val="1"/>
            <c:bubble3D val="0"/>
            <c:spPr>
              <a:solidFill>
                <a:schemeClr val="accent2"/>
              </a:solidFill>
              <a:ln w="19050">
                <a:solidFill>
                  <a:schemeClr val="lt1"/>
                </a:solidFill>
              </a:ln>
              <a:effectLst/>
            </c:spPr>
          </c:dPt>
          <c:dPt>
            <c:idx val="2"/>
            <c:bubble3D val="0"/>
            <c:spPr>
              <a:solidFill>
                <a:schemeClr val="accent3"/>
              </a:solidFill>
              <a:ln w="19050">
                <a:solidFill>
                  <a:schemeClr val="lt1"/>
                </a:solidFill>
              </a:ln>
              <a:effectLst/>
            </c:spPr>
          </c:dPt>
          <c:dPt>
            <c:idx val="3"/>
            <c:bubble3D val="0"/>
            <c:spPr>
              <a:solidFill>
                <a:schemeClr val="accent4"/>
              </a:solidFill>
              <a:ln w="19050">
                <a:solidFill>
                  <a:schemeClr val="lt1"/>
                </a:solidFill>
              </a:ln>
              <a:effectLst/>
            </c:spPr>
          </c:dPt>
          <c:dPt>
            <c:idx val="4"/>
            <c:bubble3D val="0"/>
            <c:spPr>
              <a:solidFill>
                <a:schemeClr val="accent5"/>
              </a:solidFill>
              <a:ln w="19050">
                <a:solidFill>
                  <a:schemeClr val="lt1"/>
                </a:solidFill>
              </a:ln>
              <a:effectLst/>
            </c:spPr>
          </c:dPt>
          <c:dPt>
            <c:idx val="5"/>
            <c:bubble3D val="0"/>
            <c:spPr>
              <a:solidFill>
                <a:schemeClr val="accent6"/>
              </a:solidFill>
              <a:ln w="19050">
                <a:solidFill>
                  <a:schemeClr val="lt1"/>
                </a:solidFill>
              </a:ln>
              <a:effectLst/>
            </c:spPr>
          </c:dPt>
          <c:dPt>
            <c:idx val="6"/>
            <c:bubble3D val="0"/>
            <c:spPr>
              <a:solidFill>
                <a:schemeClr val="accent1">
                  <a:lumMod val="60000"/>
                </a:schemeClr>
              </a:solidFill>
              <a:ln w="19050">
                <a:solidFill>
                  <a:schemeClr val="lt1"/>
                </a:solidFill>
              </a:ln>
              <a:effectLst/>
            </c:spPr>
          </c:dPt>
          <c:dPt>
            <c:idx val="7"/>
            <c:bubble3D val="0"/>
            <c:spPr>
              <a:solidFill>
                <a:schemeClr val="accent2">
                  <a:lumMod val="60000"/>
                </a:schemeClr>
              </a:solidFill>
              <a:ln w="19050">
                <a:solidFill>
                  <a:schemeClr val="lt1"/>
                </a:solidFill>
              </a:ln>
              <a:effectLst/>
            </c:spPr>
          </c:dPt>
          <c:dPt>
            <c:idx val="8"/>
            <c:bubble3D val="0"/>
            <c:spPr>
              <a:solidFill>
                <a:schemeClr val="accent3">
                  <a:lumMod val="60000"/>
                </a:schemeClr>
              </a:solidFill>
              <a:ln w="19050">
                <a:solidFill>
                  <a:schemeClr val="lt1"/>
                </a:solidFill>
              </a:ln>
              <a:effectLst/>
            </c:spPr>
          </c:dPt>
          <c:dPt>
            <c:idx val="9"/>
            <c:bubble3D val="0"/>
            <c:spPr>
              <a:solidFill>
                <a:schemeClr val="accent4">
                  <a:lumMod val="60000"/>
                </a:schemeClr>
              </a:solidFill>
              <a:ln w="19050">
                <a:solidFill>
                  <a:schemeClr val="lt1"/>
                </a:solidFill>
              </a:ln>
              <a:effectLst/>
            </c:spPr>
          </c:dPt>
          <c:dPt>
            <c:idx val="10"/>
            <c:bubble3D val="0"/>
            <c:spPr>
              <a:solidFill>
                <a:schemeClr val="accent5">
                  <a:lumMod val="60000"/>
                </a:schemeClr>
              </a:solidFill>
              <a:ln w="19050">
                <a:solidFill>
                  <a:schemeClr val="lt1"/>
                </a:solidFill>
              </a:ln>
              <a:effectLst/>
            </c:spPr>
          </c:dPt>
          <c:dPt>
            <c:idx val="11"/>
            <c:bubble3D val="0"/>
            <c:spPr>
              <a:solidFill>
                <a:schemeClr val="accent6">
                  <a:lumMod val="60000"/>
                </a:schemeClr>
              </a:solidFill>
              <a:ln w="19050">
                <a:solidFill>
                  <a:schemeClr val="lt1"/>
                </a:solidFill>
              </a:ln>
              <a:effectLst/>
            </c:spPr>
          </c:dPt>
          <c:dPt>
            <c:idx val="12"/>
            <c:bubble3D val="0"/>
            <c:spPr>
              <a:solidFill>
                <a:schemeClr val="accent1">
                  <a:lumMod val="80000"/>
                  <a:lumOff val="20000"/>
                </a:schemeClr>
              </a:solidFill>
              <a:ln w="19050">
                <a:solidFill>
                  <a:schemeClr val="lt1"/>
                </a:solidFill>
              </a:ln>
              <a:effectLst/>
            </c:spPr>
          </c:dPt>
          <c:dPt>
            <c:idx val="13"/>
            <c:bubble3D val="0"/>
            <c:spPr>
              <a:solidFill>
                <a:schemeClr val="accent2">
                  <a:lumMod val="80000"/>
                  <a:lumOff val="20000"/>
                </a:schemeClr>
              </a:solidFill>
              <a:ln w="19050">
                <a:solidFill>
                  <a:schemeClr val="lt1"/>
                </a:solidFill>
              </a:ln>
              <a:effectLst/>
            </c:spPr>
          </c:dPt>
          <c:dPt>
            <c:idx val="14"/>
            <c:bubble3D val="0"/>
            <c:spPr>
              <a:solidFill>
                <a:schemeClr val="accent3">
                  <a:lumMod val="80000"/>
                  <a:lumOff val="20000"/>
                </a:schemeClr>
              </a:solidFill>
              <a:ln w="19050">
                <a:solidFill>
                  <a:schemeClr val="lt1"/>
                </a:solidFill>
              </a:ln>
              <a:effectLst/>
            </c:spPr>
          </c:dPt>
          <c:cat>
            <c:strRef>
              <c:f>'Table 1L'!$A$5:$A$20</c:f>
              <c:strCache>
                <c:ptCount val="15"/>
                <c:pt idx="0">
                  <c:v>&lt; 20</c:v>
                </c:pt>
                <c:pt idx="1">
                  <c:v>20-24</c:v>
                </c:pt>
                <c:pt idx="2">
                  <c:v>25-29</c:v>
                </c:pt>
                <c:pt idx="3">
                  <c:v>30-34</c:v>
                </c:pt>
                <c:pt idx="4">
                  <c:v>35-39</c:v>
                </c:pt>
                <c:pt idx="5">
                  <c:v>40-44</c:v>
                </c:pt>
                <c:pt idx="6">
                  <c:v>45-49</c:v>
                </c:pt>
                <c:pt idx="7">
                  <c:v>50-54</c:v>
                </c:pt>
                <c:pt idx="8">
                  <c:v>55-59</c:v>
                </c:pt>
                <c:pt idx="9">
                  <c:v>60-64</c:v>
                </c:pt>
                <c:pt idx="10">
                  <c:v>65-69</c:v>
                </c:pt>
                <c:pt idx="11">
                  <c:v>70-74</c:v>
                </c:pt>
                <c:pt idx="12">
                  <c:v>75-79</c:v>
                </c:pt>
                <c:pt idx="13">
                  <c:v>80-84</c:v>
                </c:pt>
                <c:pt idx="14">
                  <c:v>85+</c:v>
                </c:pt>
              </c:strCache>
            </c:strRef>
          </c:cat>
          <c:val>
            <c:numRef>
              <c:f>'Table 1L'!$V$5:$V$20</c:f>
              <c:numCache>
                <c:formatCode>#,##0</c:formatCode>
                <c:ptCount val="15"/>
                <c:pt idx="0">
                  <c:v>5663.7183557999997</c:v>
                </c:pt>
                <c:pt idx="1">
                  <c:v>187223.95018799999</c:v>
                </c:pt>
                <c:pt idx="2">
                  <c:v>550912.87904999999</c:v>
                </c:pt>
                <c:pt idx="3">
                  <c:v>771215.91977000004</c:v>
                </c:pt>
                <c:pt idx="4">
                  <c:v>884542.01601999998</c:v>
                </c:pt>
                <c:pt idx="5">
                  <c:v>1127302.8559700001</c:v>
                </c:pt>
                <c:pt idx="6">
                  <c:v>1247230.6583</c:v>
                </c:pt>
                <c:pt idx="7">
                  <c:v>1351892.8596400002</c:v>
                </c:pt>
                <c:pt idx="8">
                  <c:v>1248103.4752100001</c:v>
                </c:pt>
                <c:pt idx="9">
                  <c:v>1393125.86035</c:v>
                </c:pt>
                <c:pt idx="10">
                  <c:v>1468951.0147499999</c:v>
                </c:pt>
                <c:pt idx="11">
                  <c:v>1565304.19361</c:v>
                </c:pt>
                <c:pt idx="12">
                  <c:v>1469432.84042</c:v>
                </c:pt>
                <c:pt idx="13">
                  <c:v>1378173.6794100001</c:v>
                </c:pt>
                <c:pt idx="14">
                  <c:v>2022642.9182170001</c:v>
                </c:pt>
              </c:numCache>
            </c:numRef>
          </c:val>
        </c:ser>
        <c:ser>
          <c:idx val="21"/>
          <c:order val="21"/>
          <c:tx>
            <c:strRef>
              <c:f>'Table 1L'!$W$3:$W$4</c:f>
              <c:strCache>
                <c:ptCount val="1"/>
                <c:pt idx="0">
                  <c:v>9/30/2034</c:v>
                </c:pt>
              </c:strCache>
            </c:strRef>
          </c:tx>
          <c:dPt>
            <c:idx val="0"/>
            <c:bubble3D val="0"/>
            <c:spPr>
              <a:solidFill>
                <a:schemeClr val="accent1"/>
              </a:solidFill>
              <a:ln w="19050">
                <a:solidFill>
                  <a:schemeClr val="lt1"/>
                </a:solidFill>
              </a:ln>
              <a:effectLst/>
            </c:spPr>
          </c:dPt>
          <c:dPt>
            <c:idx val="1"/>
            <c:bubble3D val="0"/>
            <c:spPr>
              <a:solidFill>
                <a:schemeClr val="accent2"/>
              </a:solidFill>
              <a:ln w="19050">
                <a:solidFill>
                  <a:schemeClr val="lt1"/>
                </a:solidFill>
              </a:ln>
              <a:effectLst/>
            </c:spPr>
          </c:dPt>
          <c:dPt>
            <c:idx val="2"/>
            <c:bubble3D val="0"/>
            <c:spPr>
              <a:solidFill>
                <a:schemeClr val="accent3"/>
              </a:solidFill>
              <a:ln w="19050">
                <a:solidFill>
                  <a:schemeClr val="lt1"/>
                </a:solidFill>
              </a:ln>
              <a:effectLst/>
            </c:spPr>
          </c:dPt>
          <c:dPt>
            <c:idx val="3"/>
            <c:bubble3D val="0"/>
            <c:spPr>
              <a:solidFill>
                <a:schemeClr val="accent4"/>
              </a:solidFill>
              <a:ln w="19050">
                <a:solidFill>
                  <a:schemeClr val="lt1"/>
                </a:solidFill>
              </a:ln>
              <a:effectLst/>
            </c:spPr>
          </c:dPt>
          <c:dPt>
            <c:idx val="4"/>
            <c:bubble3D val="0"/>
            <c:spPr>
              <a:solidFill>
                <a:schemeClr val="accent5"/>
              </a:solidFill>
              <a:ln w="19050">
                <a:solidFill>
                  <a:schemeClr val="lt1"/>
                </a:solidFill>
              </a:ln>
              <a:effectLst/>
            </c:spPr>
          </c:dPt>
          <c:dPt>
            <c:idx val="5"/>
            <c:bubble3D val="0"/>
            <c:spPr>
              <a:solidFill>
                <a:schemeClr val="accent6"/>
              </a:solidFill>
              <a:ln w="19050">
                <a:solidFill>
                  <a:schemeClr val="lt1"/>
                </a:solidFill>
              </a:ln>
              <a:effectLst/>
            </c:spPr>
          </c:dPt>
          <c:dPt>
            <c:idx val="6"/>
            <c:bubble3D val="0"/>
            <c:spPr>
              <a:solidFill>
                <a:schemeClr val="accent1">
                  <a:lumMod val="60000"/>
                </a:schemeClr>
              </a:solidFill>
              <a:ln w="19050">
                <a:solidFill>
                  <a:schemeClr val="lt1"/>
                </a:solidFill>
              </a:ln>
              <a:effectLst/>
            </c:spPr>
          </c:dPt>
          <c:dPt>
            <c:idx val="7"/>
            <c:bubble3D val="0"/>
            <c:spPr>
              <a:solidFill>
                <a:schemeClr val="accent2">
                  <a:lumMod val="60000"/>
                </a:schemeClr>
              </a:solidFill>
              <a:ln w="19050">
                <a:solidFill>
                  <a:schemeClr val="lt1"/>
                </a:solidFill>
              </a:ln>
              <a:effectLst/>
            </c:spPr>
          </c:dPt>
          <c:dPt>
            <c:idx val="8"/>
            <c:bubble3D val="0"/>
            <c:spPr>
              <a:solidFill>
                <a:schemeClr val="accent3">
                  <a:lumMod val="60000"/>
                </a:schemeClr>
              </a:solidFill>
              <a:ln w="19050">
                <a:solidFill>
                  <a:schemeClr val="lt1"/>
                </a:solidFill>
              </a:ln>
              <a:effectLst/>
            </c:spPr>
          </c:dPt>
          <c:dPt>
            <c:idx val="9"/>
            <c:bubble3D val="0"/>
            <c:spPr>
              <a:solidFill>
                <a:schemeClr val="accent4">
                  <a:lumMod val="60000"/>
                </a:schemeClr>
              </a:solidFill>
              <a:ln w="19050">
                <a:solidFill>
                  <a:schemeClr val="lt1"/>
                </a:solidFill>
              </a:ln>
              <a:effectLst/>
            </c:spPr>
          </c:dPt>
          <c:dPt>
            <c:idx val="10"/>
            <c:bubble3D val="0"/>
            <c:spPr>
              <a:solidFill>
                <a:schemeClr val="accent5">
                  <a:lumMod val="60000"/>
                </a:schemeClr>
              </a:solidFill>
              <a:ln w="19050">
                <a:solidFill>
                  <a:schemeClr val="lt1"/>
                </a:solidFill>
              </a:ln>
              <a:effectLst/>
            </c:spPr>
          </c:dPt>
          <c:dPt>
            <c:idx val="11"/>
            <c:bubble3D val="0"/>
            <c:spPr>
              <a:solidFill>
                <a:schemeClr val="accent6">
                  <a:lumMod val="60000"/>
                </a:schemeClr>
              </a:solidFill>
              <a:ln w="19050">
                <a:solidFill>
                  <a:schemeClr val="lt1"/>
                </a:solidFill>
              </a:ln>
              <a:effectLst/>
            </c:spPr>
          </c:dPt>
          <c:dPt>
            <c:idx val="12"/>
            <c:bubble3D val="0"/>
            <c:spPr>
              <a:solidFill>
                <a:schemeClr val="accent1">
                  <a:lumMod val="80000"/>
                  <a:lumOff val="20000"/>
                </a:schemeClr>
              </a:solidFill>
              <a:ln w="19050">
                <a:solidFill>
                  <a:schemeClr val="lt1"/>
                </a:solidFill>
              </a:ln>
              <a:effectLst/>
            </c:spPr>
          </c:dPt>
          <c:dPt>
            <c:idx val="13"/>
            <c:bubble3D val="0"/>
            <c:spPr>
              <a:solidFill>
                <a:schemeClr val="accent2">
                  <a:lumMod val="80000"/>
                  <a:lumOff val="20000"/>
                </a:schemeClr>
              </a:solidFill>
              <a:ln w="19050">
                <a:solidFill>
                  <a:schemeClr val="lt1"/>
                </a:solidFill>
              </a:ln>
              <a:effectLst/>
            </c:spPr>
          </c:dPt>
          <c:dPt>
            <c:idx val="14"/>
            <c:bubble3D val="0"/>
            <c:spPr>
              <a:solidFill>
                <a:schemeClr val="accent3">
                  <a:lumMod val="80000"/>
                  <a:lumOff val="20000"/>
                </a:schemeClr>
              </a:solidFill>
              <a:ln w="19050">
                <a:solidFill>
                  <a:schemeClr val="lt1"/>
                </a:solidFill>
              </a:ln>
              <a:effectLst/>
            </c:spPr>
          </c:dPt>
          <c:cat>
            <c:strRef>
              <c:f>'Table 1L'!$A$5:$A$20</c:f>
              <c:strCache>
                <c:ptCount val="15"/>
                <c:pt idx="0">
                  <c:v>&lt; 20</c:v>
                </c:pt>
                <c:pt idx="1">
                  <c:v>20-24</c:v>
                </c:pt>
                <c:pt idx="2">
                  <c:v>25-29</c:v>
                </c:pt>
                <c:pt idx="3">
                  <c:v>30-34</c:v>
                </c:pt>
                <c:pt idx="4">
                  <c:v>35-39</c:v>
                </c:pt>
                <c:pt idx="5">
                  <c:v>40-44</c:v>
                </c:pt>
                <c:pt idx="6">
                  <c:v>45-49</c:v>
                </c:pt>
                <c:pt idx="7">
                  <c:v>50-54</c:v>
                </c:pt>
                <c:pt idx="8">
                  <c:v>55-59</c:v>
                </c:pt>
                <c:pt idx="9">
                  <c:v>60-64</c:v>
                </c:pt>
                <c:pt idx="10">
                  <c:v>65-69</c:v>
                </c:pt>
                <c:pt idx="11">
                  <c:v>70-74</c:v>
                </c:pt>
                <c:pt idx="12">
                  <c:v>75-79</c:v>
                </c:pt>
                <c:pt idx="13">
                  <c:v>80-84</c:v>
                </c:pt>
                <c:pt idx="14">
                  <c:v>85+</c:v>
                </c:pt>
              </c:strCache>
            </c:strRef>
          </c:cat>
          <c:val>
            <c:numRef>
              <c:f>'Table 1L'!$W$5:$W$20</c:f>
              <c:numCache>
                <c:formatCode>#,##0</c:formatCode>
                <c:ptCount val="15"/>
                <c:pt idx="0">
                  <c:v>5635.5054390000005</c:v>
                </c:pt>
                <c:pt idx="1">
                  <c:v>186921.43356499998</c:v>
                </c:pt>
                <c:pt idx="2">
                  <c:v>549601.10237999994</c:v>
                </c:pt>
                <c:pt idx="3">
                  <c:v>768627.16534999991</c:v>
                </c:pt>
                <c:pt idx="4">
                  <c:v>876062.27844999998</c:v>
                </c:pt>
                <c:pt idx="5">
                  <c:v>1089764.20117</c:v>
                </c:pt>
                <c:pt idx="6">
                  <c:v>1252400.5013600001</c:v>
                </c:pt>
                <c:pt idx="7">
                  <c:v>1338762.67117</c:v>
                </c:pt>
                <c:pt idx="8">
                  <c:v>1261419.4507499998</c:v>
                </c:pt>
                <c:pt idx="9">
                  <c:v>1333437.54553</c:v>
                </c:pt>
                <c:pt idx="10">
                  <c:v>1437164.85619</c:v>
                </c:pt>
                <c:pt idx="11">
                  <c:v>1543389.1224799999</c:v>
                </c:pt>
                <c:pt idx="12">
                  <c:v>1460839.1428700001</c:v>
                </c:pt>
                <c:pt idx="13">
                  <c:v>1263186.0278099999</c:v>
                </c:pt>
                <c:pt idx="14">
                  <c:v>2059908.127996</c:v>
                </c:pt>
              </c:numCache>
            </c:numRef>
          </c:val>
        </c:ser>
        <c:ser>
          <c:idx val="22"/>
          <c:order val="22"/>
          <c:tx>
            <c:strRef>
              <c:f>'Table 1L'!$X$3:$X$4</c:f>
              <c:strCache>
                <c:ptCount val="1"/>
                <c:pt idx="0">
                  <c:v>9/30/2035</c:v>
                </c:pt>
              </c:strCache>
            </c:strRef>
          </c:tx>
          <c:dPt>
            <c:idx val="0"/>
            <c:bubble3D val="0"/>
            <c:spPr>
              <a:solidFill>
                <a:schemeClr val="accent1"/>
              </a:solidFill>
              <a:ln w="19050">
                <a:solidFill>
                  <a:schemeClr val="lt1"/>
                </a:solidFill>
              </a:ln>
              <a:effectLst/>
            </c:spPr>
          </c:dPt>
          <c:dPt>
            <c:idx val="1"/>
            <c:bubble3D val="0"/>
            <c:spPr>
              <a:solidFill>
                <a:schemeClr val="accent2"/>
              </a:solidFill>
              <a:ln w="19050">
                <a:solidFill>
                  <a:schemeClr val="lt1"/>
                </a:solidFill>
              </a:ln>
              <a:effectLst/>
            </c:spPr>
          </c:dPt>
          <c:dPt>
            <c:idx val="2"/>
            <c:bubble3D val="0"/>
            <c:spPr>
              <a:solidFill>
                <a:schemeClr val="accent3"/>
              </a:solidFill>
              <a:ln w="19050">
                <a:solidFill>
                  <a:schemeClr val="lt1"/>
                </a:solidFill>
              </a:ln>
              <a:effectLst/>
            </c:spPr>
          </c:dPt>
          <c:dPt>
            <c:idx val="3"/>
            <c:bubble3D val="0"/>
            <c:spPr>
              <a:solidFill>
                <a:schemeClr val="accent4"/>
              </a:solidFill>
              <a:ln w="19050">
                <a:solidFill>
                  <a:schemeClr val="lt1"/>
                </a:solidFill>
              </a:ln>
              <a:effectLst/>
            </c:spPr>
          </c:dPt>
          <c:dPt>
            <c:idx val="4"/>
            <c:bubble3D val="0"/>
            <c:spPr>
              <a:solidFill>
                <a:schemeClr val="accent5"/>
              </a:solidFill>
              <a:ln w="19050">
                <a:solidFill>
                  <a:schemeClr val="lt1"/>
                </a:solidFill>
              </a:ln>
              <a:effectLst/>
            </c:spPr>
          </c:dPt>
          <c:dPt>
            <c:idx val="5"/>
            <c:bubble3D val="0"/>
            <c:spPr>
              <a:solidFill>
                <a:schemeClr val="accent6"/>
              </a:solidFill>
              <a:ln w="19050">
                <a:solidFill>
                  <a:schemeClr val="lt1"/>
                </a:solidFill>
              </a:ln>
              <a:effectLst/>
            </c:spPr>
          </c:dPt>
          <c:dPt>
            <c:idx val="6"/>
            <c:bubble3D val="0"/>
            <c:spPr>
              <a:solidFill>
                <a:schemeClr val="accent1">
                  <a:lumMod val="60000"/>
                </a:schemeClr>
              </a:solidFill>
              <a:ln w="19050">
                <a:solidFill>
                  <a:schemeClr val="lt1"/>
                </a:solidFill>
              </a:ln>
              <a:effectLst/>
            </c:spPr>
          </c:dPt>
          <c:dPt>
            <c:idx val="7"/>
            <c:bubble3D val="0"/>
            <c:spPr>
              <a:solidFill>
                <a:schemeClr val="accent2">
                  <a:lumMod val="60000"/>
                </a:schemeClr>
              </a:solidFill>
              <a:ln w="19050">
                <a:solidFill>
                  <a:schemeClr val="lt1"/>
                </a:solidFill>
              </a:ln>
              <a:effectLst/>
            </c:spPr>
          </c:dPt>
          <c:dPt>
            <c:idx val="8"/>
            <c:bubble3D val="0"/>
            <c:spPr>
              <a:solidFill>
                <a:schemeClr val="accent3">
                  <a:lumMod val="60000"/>
                </a:schemeClr>
              </a:solidFill>
              <a:ln w="19050">
                <a:solidFill>
                  <a:schemeClr val="lt1"/>
                </a:solidFill>
              </a:ln>
              <a:effectLst/>
            </c:spPr>
          </c:dPt>
          <c:dPt>
            <c:idx val="9"/>
            <c:bubble3D val="0"/>
            <c:spPr>
              <a:solidFill>
                <a:schemeClr val="accent4">
                  <a:lumMod val="60000"/>
                </a:schemeClr>
              </a:solidFill>
              <a:ln w="19050">
                <a:solidFill>
                  <a:schemeClr val="lt1"/>
                </a:solidFill>
              </a:ln>
              <a:effectLst/>
            </c:spPr>
          </c:dPt>
          <c:dPt>
            <c:idx val="10"/>
            <c:bubble3D val="0"/>
            <c:spPr>
              <a:solidFill>
                <a:schemeClr val="accent5">
                  <a:lumMod val="60000"/>
                </a:schemeClr>
              </a:solidFill>
              <a:ln w="19050">
                <a:solidFill>
                  <a:schemeClr val="lt1"/>
                </a:solidFill>
              </a:ln>
              <a:effectLst/>
            </c:spPr>
          </c:dPt>
          <c:dPt>
            <c:idx val="11"/>
            <c:bubble3D val="0"/>
            <c:spPr>
              <a:solidFill>
                <a:schemeClr val="accent6">
                  <a:lumMod val="60000"/>
                </a:schemeClr>
              </a:solidFill>
              <a:ln w="19050">
                <a:solidFill>
                  <a:schemeClr val="lt1"/>
                </a:solidFill>
              </a:ln>
              <a:effectLst/>
            </c:spPr>
          </c:dPt>
          <c:dPt>
            <c:idx val="12"/>
            <c:bubble3D val="0"/>
            <c:spPr>
              <a:solidFill>
                <a:schemeClr val="accent1">
                  <a:lumMod val="80000"/>
                  <a:lumOff val="20000"/>
                </a:schemeClr>
              </a:solidFill>
              <a:ln w="19050">
                <a:solidFill>
                  <a:schemeClr val="lt1"/>
                </a:solidFill>
              </a:ln>
              <a:effectLst/>
            </c:spPr>
          </c:dPt>
          <c:dPt>
            <c:idx val="13"/>
            <c:bubble3D val="0"/>
            <c:spPr>
              <a:solidFill>
                <a:schemeClr val="accent2">
                  <a:lumMod val="80000"/>
                  <a:lumOff val="20000"/>
                </a:schemeClr>
              </a:solidFill>
              <a:ln w="19050">
                <a:solidFill>
                  <a:schemeClr val="lt1"/>
                </a:solidFill>
              </a:ln>
              <a:effectLst/>
            </c:spPr>
          </c:dPt>
          <c:dPt>
            <c:idx val="14"/>
            <c:bubble3D val="0"/>
            <c:spPr>
              <a:solidFill>
                <a:schemeClr val="accent3">
                  <a:lumMod val="80000"/>
                  <a:lumOff val="20000"/>
                </a:schemeClr>
              </a:solidFill>
              <a:ln w="19050">
                <a:solidFill>
                  <a:schemeClr val="lt1"/>
                </a:solidFill>
              </a:ln>
              <a:effectLst/>
            </c:spPr>
          </c:dPt>
          <c:cat>
            <c:strRef>
              <c:f>'Table 1L'!$A$5:$A$20</c:f>
              <c:strCache>
                <c:ptCount val="15"/>
                <c:pt idx="0">
                  <c:v>&lt; 20</c:v>
                </c:pt>
                <c:pt idx="1">
                  <c:v>20-24</c:v>
                </c:pt>
                <c:pt idx="2">
                  <c:v>25-29</c:v>
                </c:pt>
                <c:pt idx="3">
                  <c:v>30-34</c:v>
                </c:pt>
                <c:pt idx="4">
                  <c:v>35-39</c:v>
                </c:pt>
                <c:pt idx="5">
                  <c:v>40-44</c:v>
                </c:pt>
                <c:pt idx="6">
                  <c:v>45-49</c:v>
                </c:pt>
                <c:pt idx="7">
                  <c:v>50-54</c:v>
                </c:pt>
                <c:pt idx="8">
                  <c:v>55-59</c:v>
                </c:pt>
                <c:pt idx="9">
                  <c:v>60-64</c:v>
                </c:pt>
                <c:pt idx="10">
                  <c:v>65-69</c:v>
                </c:pt>
                <c:pt idx="11">
                  <c:v>70-74</c:v>
                </c:pt>
                <c:pt idx="12">
                  <c:v>75-79</c:v>
                </c:pt>
                <c:pt idx="13">
                  <c:v>80-84</c:v>
                </c:pt>
                <c:pt idx="14">
                  <c:v>85+</c:v>
                </c:pt>
              </c:strCache>
            </c:strRef>
          </c:cat>
          <c:val>
            <c:numRef>
              <c:f>'Table 1L'!$X$5:$X$20</c:f>
              <c:numCache>
                <c:formatCode>#,##0</c:formatCode>
                <c:ptCount val="15"/>
                <c:pt idx="0">
                  <c:v>5608.1060877</c:v>
                </c:pt>
                <c:pt idx="1">
                  <c:v>186740.16950299998</c:v>
                </c:pt>
                <c:pt idx="2">
                  <c:v>548657.88809000002</c:v>
                </c:pt>
                <c:pt idx="3">
                  <c:v>766058.31809000007</c:v>
                </c:pt>
                <c:pt idx="4">
                  <c:v>872879.1251399999</c:v>
                </c:pt>
                <c:pt idx="5">
                  <c:v>1053269.1377600001</c:v>
                </c:pt>
                <c:pt idx="6">
                  <c:v>1256206.1567000002</c:v>
                </c:pt>
                <c:pt idx="7">
                  <c:v>1315985.02504</c:v>
                </c:pt>
                <c:pt idx="8">
                  <c:v>1287935.2792500001</c:v>
                </c:pt>
                <c:pt idx="9">
                  <c:v>1264628.4181000001</c:v>
                </c:pt>
                <c:pt idx="10">
                  <c:v>1433347.5701299999</c:v>
                </c:pt>
                <c:pt idx="11">
                  <c:v>1500132.04892</c:v>
                </c:pt>
                <c:pt idx="12">
                  <c:v>1440509.7273200001</c:v>
                </c:pt>
                <c:pt idx="13">
                  <c:v>1213473.9668100001</c:v>
                </c:pt>
                <c:pt idx="14">
                  <c:v>2041245.847144</c:v>
                </c:pt>
              </c:numCache>
            </c:numRef>
          </c:val>
        </c:ser>
        <c:ser>
          <c:idx val="23"/>
          <c:order val="23"/>
          <c:tx>
            <c:strRef>
              <c:f>'Table 1L'!$Y$3:$Y$4</c:f>
              <c:strCache>
                <c:ptCount val="1"/>
                <c:pt idx="0">
                  <c:v>9/30/2036</c:v>
                </c:pt>
              </c:strCache>
            </c:strRef>
          </c:tx>
          <c:dPt>
            <c:idx val="0"/>
            <c:bubble3D val="0"/>
            <c:spPr>
              <a:solidFill>
                <a:schemeClr val="accent1"/>
              </a:solidFill>
              <a:ln w="19050">
                <a:solidFill>
                  <a:schemeClr val="lt1"/>
                </a:solidFill>
              </a:ln>
              <a:effectLst/>
            </c:spPr>
          </c:dPt>
          <c:dPt>
            <c:idx val="1"/>
            <c:bubble3D val="0"/>
            <c:spPr>
              <a:solidFill>
                <a:schemeClr val="accent2"/>
              </a:solidFill>
              <a:ln w="19050">
                <a:solidFill>
                  <a:schemeClr val="lt1"/>
                </a:solidFill>
              </a:ln>
              <a:effectLst/>
            </c:spPr>
          </c:dPt>
          <c:dPt>
            <c:idx val="2"/>
            <c:bubble3D val="0"/>
            <c:spPr>
              <a:solidFill>
                <a:schemeClr val="accent3"/>
              </a:solidFill>
              <a:ln w="19050">
                <a:solidFill>
                  <a:schemeClr val="lt1"/>
                </a:solidFill>
              </a:ln>
              <a:effectLst/>
            </c:spPr>
          </c:dPt>
          <c:dPt>
            <c:idx val="3"/>
            <c:bubble3D val="0"/>
            <c:spPr>
              <a:solidFill>
                <a:schemeClr val="accent4"/>
              </a:solidFill>
              <a:ln w="19050">
                <a:solidFill>
                  <a:schemeClr val="lt1"/>
                </a:solidFill>
              </a:ln>
              <a:effectLst/>
            </c:spPr>
          </c:dPt>
          <c:dPt>
            <c:idx val="4"/>
            <c:bubble3D val="0"/>
            <c:spPr>
              <a:solidFill>
                <a:schemeClr val="accent5"/>
              </a:solidFill>
              <a:ln w="19050">
                <a:solidFill>
                  <a:schemeClr val="lt1"/>
                </a:solidFill>
              </a:ln>
              <a:effectLst/>
            </c:spPr>
          </c:dPt>
          <c:dPt>
            <c:idx val="5"/>
            <c:bubble3D val="0"/>
            <c:spPr>
              <a:solidFill>
                <a:schemeClr val="accent6"/>
              </a:solidFill>
              <a:ln w="19050">
                <a:solidFill>
                  <a:schemeClr val="lt1"/>
                </a:solidFill>
              </a:ln>
              <a:effectLst/>
            </c:spPr>
          </c:dPt>
          <c:dPt>
            <c:idx val="6"/>
            <c:bubble3D val="0"/>
            <c:spPr>
              <a:solidFill>
                <a:schemeClr val="accent1">
                  <a:lumMod val="60000"/>
                </a:schemeClr>
              </a:solidFill>
              <a:ln w="19050">
                <a:solidFill>
                  <a:schemeClr val="lt1"/>
                </a:solidFill>
              </a:ln>
              <a:effectLst/>
            </c:spPr>
          </c:dPt>
          <c:dPt>
            <c:idx val="7"/>
            <c:bubble3D val="0"/>
            <c:spPr>
              <a:solidFill>
                <a:schemeClr val="accent2">
                  <a:lumMod val="60000"/>
                </a:schemeClr>
              </a:solidFill>
              <a:ln w="19050">
                <a:solidFill>
                  <a:schemeClr val="lt1"/>
                </a:solidFill>
              </a:ln>
              <a:effectLst/>
            </c:spPr>
          </c:dPt>
          <c:dPt>
            <c:idx val="8"/>
            <c:bubble3D val="0"/>
            <c:spPr>
              <a:solidFill>
                <a:schemeClr val="accent3">
                  <a:lumMod val="60000"/>
                </a:schemeClr>
              </a:solidFill>
              <a:ln w="19050">
                <a:solidFill>
                  <a:schemeClr val="lt1"/>
                </a:solidFill>
              </a:ln>
              <a:effectLst/>
            </c:spPr>
          </c:dPt>
          <c:dPt>
            <c:idx val="9"/>
            <c:bubble3D val="0"/>
            <c:spPr>
              <a:solidFill>
                <a:schemeClr val="accent4">
                  <a:lumMod val="60000"/>
                </a:schemeClr>
              </a:solidFill>
              <a:ln w="19050">
                <a:solidFill>
                  <a:schemeClr val="lt1"/>
                </a:solidFill>
              </a:ln>
              <a:effectLst/>
            </c:spPr>
          </c:dPt>
          <c:dPt>
            <c:idx val="10"/>
            <c:bubble3D val="0"/>
            <c:spPr>
              <a:solidFill>
                <a:schemeClr val="accent5">
                  <a:lumMod val="60000"/>
                </a:schemeClr>
              </a:solidFill>
              <a:ln w="19050">
                <a:solidFill>
                  <a:schemeClr val="lt1"/>
                </a:solidFill>
              </a:ln>
              <a:effectLst/>
            </c:spPr>
          </c:dPt>
          <c:dPt>
            <c:idx val="11"/>
            <c:bubble3D val="0"/>
            <c:spPr>
              <a:solidFill>
                <a:schemeClr val="accent6">
                  <a:lumMod val="60000"/>
                </a:schemeClr>
              </a:solidFill>
              <a:ln w="19050">
                <a:solidFill>
                  <a:schemeClr val="lt1"/>
                </a:solidFill>
              </a:ln>
              <a:effectLst/>
            </c:spPr>
          </c:dPt>
          <c:dPt>
            <c:idx val="12"/>
            <c:bubble3D val="0"/>
            <c:spPr>
              <a:solidFill>
                <a:schemeClr val="accent1">
                  <a:lumMod val="80000"/>
                  <a:lumOff val="20000"/>
                </a:schemeClr>
              </a:solidFill>
              <a:ln w="19050">
                <a:solidFill>
                  <a:schemeClr val="lt1"/>
                </a:solidFill>
              </a:ln>
              <a:effectLst/>
            </c:spPr>
          </c:dPt>
          <c:dPt>
            <c:idx val="13"/>
            <c:bubble3D val="0"/>
            <c:spPr>
              <a:solidFill>
                <a:schemeClr val="accent2">
                  <a:lumMod val="80000"/>
                  <a:lumOff val="20000"/>
                </a:schemeClr>
              </a:solidFill>
              <a:ln w="19050">
                <a:solidFill>
                  <a:schemeClr val="lt1"/>
                </a:solidFill>
              </a:ln>
              <a:effectLst/>
            </c:spPr>
          </c:dPt>
          <c:dPt>
            <c:idx val="14"/>
            <c:bubble3D val="0"/>
            <c:spPr>
              <a:solidFill>
                <a:schemeClr val="accent3">
                  <a:lumMod val="80000"/>
                  <a:lumOff val="20000"/>
                </a:schemeClr>
              </a:solidFill>
              <a:ln w="19050">
                <a:solidFill>
                  <a:schemeClr val="lt1"/>
                </a:solidFill>
              </a:ln>
              <a:effectLst/>
            </c:spPr>
          </c:dPt>
          <c:cat>
            <c:strRef>
              <c:f>'Table 1L'!$A$5:$A$20</c:f>
              <c:strCache>
                <c:ptCount val="15"/>
                <c:pt idx="0">
                  <c:v>&lt; 20</c:v>
                </c:pt>
                <c:pt idx="1">
                  <c:v>20-24</c:v>
                </c:pt>
                <c:pt idx="2">
                  <c:v>25-29</c:v>
                </c:pt>
                <c:pt idx="3">
                  <c:v>30-34</c:v>
                </c:pt>
                <c:pt idx="4">
                  <c:v>35-39</c:v>
                </c:pt>
                <c:pt idx="5">
                  <c:v>40-44</c:v>
                </c:pt>
                <c:pt idx="6">
                  <c:v>45-49</c:v>
                </c:pt>
                <c:pt idx="7">
                  <c:v>50-54</c:v>
                </c:pt>
                <c:pt idx="8">
                  <c:v>55-59</c:v>
                </c:pt>
                <c:pt idx="9">
                  <c:v>60-64</c:v>
                </c:pt>
                <c:pt idx="10">
                  <c:v>65-69</c:v>
                </c:pt>
                <c:pt idx="11">
                  <c:v>70-74</c:v>
                </c:pt>
                <c:pt idx="12">
                  <c:v>75-79</c:v>
                </c:pt>
                <c:pt idx="13">
                  <c:v>80-84</c:v>
                </c:pt>
                <c:pt idx="14">
                  <c:v>85+</c:v>
                </c:pt>
              </c:strCache>
            </c:strRef>
          </c:cat>
          <c:val>
            <c:numRef>
              <c:f>'Table 1L'!$Y$5:$Y$20</c:f>
              <c:numCache>
                <c:formatCode>#,##0</c:formatCode>
                <c:ptCount val="15"/>
                <c:pt idx="0">
                  <c:v>5581.2612643000002</c:v>
                </c:pt>
                <c:pt idx="1">
                  <c:v>186680.78443699999</c:v>
                </c:pt>
                <c:pt idx="2">
                  <c:v>548093.12535999995</c:v>
                </c:pt>
                <c:pt idx="3">
                  <c:v>763622.32819999999</c:v>
                </c:pt>
                <c:pt idx="4">
                  <c:v>870604.16564999998</c:v>
                </c:pt>
                <c:pt idx="5">
                  <c:v>1025568.3109299999</c:v>
                </c:pt>
                <c:pt idx="6">
                  <c:v>1251397.35726</c:v>
                </c:pt>
                <c:pt idx="7">
                  <c:v>1289672.1913100001</c:v>
                </c:pt>
                <c:pt idx="8">
                  <c:v>1310549.8887499999</c:v>
                </c:pt>
                <c:pt idx="9">
                  <c:v>1225070.1738400001</c:v>
                </c:pt>
                <c:pt idx="10">
                  <c:v>1413790.13567</c:v>
                </c:pt>
                <c:pt idx="11">
                  <c:v>1451777.56886</c:v>
                </c:pt>
                <c:pt idx="12">
                  <c:v>1417379.4263000002</c:v>
                </c:pt>
                <c:pt idx="13">
                  <c:v>1207730.13216</c:v>
                </c:pt>
                <c:pt idx="14">
                  <c:v>1983953.1212200001</c:v>
                </c:pt>
              </c:numCache>
            </c:numRef>
          </c:val>
        </c:ser>
        <c:ser>
          <c:idx val="24"/>
          <c:order val="24"/>
          <c:tx>
            <c:strRef>
              <c:f>'Table 1L'!$Z$3:$Z$4</c:f>
              <c:strCache>
                <c:ptCount val="1"/>
                <c:pt idx="0">
                  <c:v>9/30/2037</c:v>
                </c:pt>
              </c:strCache>
            </c:strRef>
          </c:tx>
          <c:dPt>
            <c:idx val="0"/>
            <c:bubble3D val="0"/>
            <c:spPr>
              <a:solidFill>
                <a:schemeClr val="accent1"/>
              </a:solidFill>
              <a:ln w="19050">
                <a:solidFill>
                  <a:schemeClr val="lt1"/>
                </a:solidFill>
              </a:ln>
              <a:effectLst/>
            </c:spPr>
          </c:dPt>
          <c:dPt>
            <c:idx val="1"/>
            <c:bubble3D val="0"/>
            <c:spPr>
              <a:solidFill>
                <a:schemeClr val="accent2"/>
              </a:solidFill>
              <a:ln w="19050">
                <a:solidFill>
                  <a:schemeClr val="lt1"/>
                </a:solidFill>
              </a:ln>
              <a:effectLst/>
            </c:spPr>
          </c:dPt>
          <c:dPt>
            <c:idx val="2"/>
            <c:bubble3D val="0"/>
            <c:spPr>
              <a:solidFill>
                <a:schemeClr val="accent3"/>
              </a:solidFill>
              <a:ln w="19050">
                <a:solidFill>
                  <a:schemeClr val="lt1"/>
                </a:solidFill>
              </a:ln>
              <a:effectLst/>
            </c:spPr>
          </c:dPt>
          <c:dPt>
            <c:idx val="3"/>
            <c:bubble3D val="0"/>
            <c:spPr>
              <a:solidFill>
                <a:schemeClr val="accent4"/>
              </a:solidFill>
              <a:ln w="19050">
                <a:solidFill>
                  <a:schemeClr val="lt1"/>
                </a:solidFill>
              </a:ln>
              <a:effectLst/>
            </c:spPr>
          </c:dPt>
          <c:dPt>
            <c:idx val="4"/>
            <c:bubble3D val="0"/>
            <c:spPr>
              <a:solidFill>
                <a:schemeClr val="accent5"/>
              </a:solidFill>
              <a:ln w="19050">
                <a:solidFill>
                  <a:schemeClr val="lt1"/>
                </a:solidFill>
              </a:ln>
              <a:effectLst/>
            </c:spPr>
          </c:dPt>
          <c:dPt>
            <c:idx val="5"/>
            <c:bubble3D val="0"/>
            <c:spPr>
              <a:solidFill>
                <a:schemeClr val="accent6"/>
              </a:solidFill>
              <a:ln w="19050">
                <a:solidFill>
                  <a:schemeClr val="lt1"/>
                </a:solidFill>
              </a:ln>
              <a:effectLst/>
            </c:spPr>
          </c:dPt>
          <c:dPt>
            <c:idx val="6"/>
            <c:bubble3D val="0"/>
            <c:spPr>
              <a:solidFill>
                <a:schemeClr val="accent1">
                  <a:lumMod val="60000"/>
                </a:schemeClr>
              </a:solidFill>
              <a:ln w="19050">
                <a:solidFill>
                  <a:schemeClr val="lt1"/>
                </a:solidFill>
              </a:ln>
              <a:effectLst/>
            </c:spPr>
          </c:dPt>
          <c:dPt>
            <c:idx val="7"/>
            <c:bubble3D val="0"/>
            <c:spPr>
              <a:solidFill>
                <a:schemeClr val="accent2">
                  <a:lumMod val="60000"/>
                </a:schemeClr>
              </a:solidFill>
              <a:ln w="19050">
                <a:solidFill>
                  <a:schemeClr val="lt1"/>
                </a:solidFill>
              </a:ln>
              <a:effectLst/>
            </c:spPr>
          </c:dPt>
          <c:dPt>
            <c:idx val="8"/>
            <c:bubble3D val="0"/>
            <c:spPr>
              <a:solidFill>
                <a:schemeClr val="accent3">
                  <a:lumMod val="60000"/>
                </a:schemeClr>
              </a:solidFill>
              <a:ln w="19050">
                <a:solidFill>
                  <a:schemeClr val="lt1"/>
                </a:solidFill>
              </a:ln>
              <a:effectLst/>
            </c:spPr>
          </c:dPt>
          <c:dPt>
            <c:idx val="9"/>
            <c:bubble3D val="0"/>
            <c:spPr>
              <a:solidFill>
                <a:schemeClr val="accent4">
                  <a:lumMod val="60000"/>
                </a:schemeClr>
              </a:solidFill>
              <a:ln w="19050">
                <a:solidFill>
                  <a:schemeClr val="lt1"/>
                </a:solidFill>
              </a:ln>
              <a:effectLst/>
            </c:spPr>
          </c:dPt>
          <c:dPt>
            <c:idx val="10"/>
            <c:bubble3D val="0"/>
            <c:spPr>
              <a:solidFill>
                <a:schemeClr val="accent5">
                  <a:lumMod val="60000"/>
                </a:schemeClr>
              </a:solidFill>
              <a:ln w="19050">
                <a:solidFill>
                  <a:schemeClr val="lt1"/>
                </a:solidFill>
              </a:ln>
              <a:effectLst/>
            </c:spPr>
          </c:dPt>
          <c:dPt>
            <c:idx val="11"/>
            <c:bubble3D val="0"/>
            <c:spPr>
              <a:solidFill>
                <a:schemeClr val="accent6">
                  <a:lumMod val="60000"/>
                </a:schemeClr>
              </a:solidFill>
              <a:ln w="19050">
                <a:solidFill>
                  <a:schemeClr val="lt1"/>
                </a:solidFill>
              </a:ln>
              <a:effectLst/>
            </c:spPr>
          </c:dPt>
          <c:dPt>
            <c:idx val="12"/>
            <c:bubble3D val="0"/>
            <c:spPr>
              <a:solidFill>
                <a:schemeClr val="accent1">
                  <a:lumMod val="80000"/>
                  <a:lumOff val="20000"/>
                </a:schemeClr>
              </a:solidFill>
              <a:ln w="19050">
                <a:solidFill>
                  <a:schemeClr val="lt1"/>
                </a:solidFill>
              </a:ln>
              <a:effectLst/>
            </c:spPr>
          </c:dPt>
          <c:dPt>
            <c:idx val="13"/>
            <c:bubble3D val="0"/>
            <c:spPr>
              <a:solidFill>
                <a:schemeClr val="accent2">
                  <a:lumMod val="80000"/>
                  <a:lumOff val="20000"/>
                </a:schemeClr>
              </a:solidFill>
              <a:ln w="19050">
                <a:solidFill>
                  <a:schemeClr val="lt1"/>
                </a:solidFill>
              </a:ln>
              <a:effectLst/>
            </c:spPr>
          </c:dPt>
          <c:dPt>
            <c:idx val="14"/>
            <c:bubble3D val="0"/>
            <c:spPr>
              <a:solidFill>
                <a:schemeClr val="accent3">
                  <a:lumMod val="80000"/>
                  <a:lumOff val="20000"/>
                </a:schemeClr>
              </a:solidFill>
              <a:ln w="19050">
                <a:solidFill>
                  <a:schemeClr val="lt1"/>
                </a:solidFill>
              </a:ln>
              <a:effectLst/>
            </c:spPr>
          </c:dPt>
          <c:cat>
            <c:strRef>
              <c:f>'Table 1L'!$A$5:$A$20</c:f>
              <c:strCache>
                <c:ptCount val="15"/>
                <c:pt idx="0">
                  <c:v>&lt; 20</c:v>
                </c:pt>
                <c:pt idx="1">
                  <c:v>20-24</c:v>
                </c:pt>
                <c:pt idx="2">
                  <c:v>25-29</c:v>
                </c:pt>
                <c:pt idx="3">
                  <c:v>30-34</c:v>
                </c:pt>
                <c:pt idx="4">
                  <c:v>35-39</c:v>
                </c:pt>
                <c:pt idx="5">
                  <c:v>40-44</c:v>
                </c:pt>
                <c:pt idx="6">
                  <c:v>45-49</c:v>
                </c:pt>
                <c:pt idx="7">
                  <c:v>50-54</c:v>
                </c:pt>
                <c:pt idx="8">
                  <c:v>55-59</c:v>
                </c:pt>
                <c:pt idx="9">
                  <c:v>60-64</c:v>
                </c:pt>
                <c:pt idx="10">
                  <c:v>65-69</c:v>
                </c:pt>
                <c:pt idx="11">
                  <c:v>70-74</c:v>
                </c:pt>
                <c:pt idx="12">
                  <c:v>75-79</c:v>
                </c:pt>
                <c:pt idx="13">
                  <c:v>80-84</c:v>
                </c:pt>
                <c:pt idx="14">
                  <c:v>85+</c:v>
                </c:pt>
              </c:strCache>
            </c:strRef>
          </c:cat>
          <c:val>
            <c:numRef>
              <c:f>'Table 1L'!$Z$5:$Z$20</c:f>
              <c:numCache>
                <c:formatCode>#,##0</c:formatCode>
                <c:ptCount val="15"/>
                <c:pt idx="0">
                  <c:v>5565.5187002000002</c:v>
                </c:pt>
                <c:pt idx="1">
                  <c:v>186675.152329</c:v>
                </c:pt>
                <c:pt idx="2">
                  <c:v>547697.97811999999</c:v>
                </c:pt>
                <c:pt idx="3">
                  <c:v>761288.15098999999</c:v>
                </c:pt>
                <c:pt idx="4">
                  <c:v>868287.56031999993</c:v>
                </c:pt>
                <c:pt idx="5">
                  <c:v>1003193.04817</c:v>
                </c:pt>
                <c:pt idx="6">
                  <c:v>1234741.54486</c:v>
                </c:pt>
                <c:pt idx="7">
                  <c:v>1272645.3450799999</c:v>
                </c:pt>
                <c:pt idx="8">
                  <c:v>1328954.6534499999</c:v>
                </c:pt>
                <c:pt idx="9">
                  <c:v>1207857.2663100001</c:v>
                </c:pt>
                <c:pt idx="10">
                  <c:v>1377407.1243799999</c:v>
                </c:pt>
                <c:pt idx="11">
                  <c:v>1402148.3454700001</c:v>
                </c:pt>
                <c:pt idx="12">
                  <c:v>1399270.0848899998</c:v>
                </c:pt>
                <c:pt idx="13">
                  <c:v>1199452.0558800001</c:v>
                </c:pt>
                <c:pt idx="14">
                  <c:v>1923830.2920300001</c:v>
                </c:pt>
              </c:numCache>
            </c:numRef>
          </c:val>
        </c:ser>
        <c:ser>
          <c:idx val="25"/>
          <c:order val="25"/>
          <c:tx>
            <c:strRef>
              <c:f>'Table 1L'!$AA$3:$AA$4</c:f>
              <c:strCache>
                <c:ptCount val="1"/>
                <c:pt idx="0">
                  <c:v>9/30/2038</c:v>
                </c:pt>
              </c:strCache>
            </c:strRef>
          </c:tx>
          <c:dPt>
            <c:idx val="0"/>
            <c:bubble3D val="0"/>
            <c:spPr>
              <a:solidFill>
                <a:schemeClr val="accent1"/>
              </a:solidFill>
              <a:ln w="19050">
                <a:solidFill>
                  <a:schemeClr val="lt1"/>
                </a:solidFill>
              </a:ln>
              <a:effectLst/>
            </c:spPr>
          </c:dPt>
          <c:dPt>
            <c:idx val="1"/>
            <c:bubble3D val="0"/>
            <c:spPr>
              <a:solidFill>
                <a:schemeClr val="accent2"/>
              </a:solidFill>
              <a:ln w="19050">
                <a:solidFill>
                  <a:schemeClr val="lt1"/>
                </a:solidFill>
              </a:ln>
              <a:effectLst/>
            </c:spPr>
          </c:dPt>
          <c:dPt>
            <c:idx val="2"/>
            <c:bubble3D val="0"/>
            <c:spPr>
              <a:solidFill>
                <a:schemeClr val="accent3"/>
              </a:solidFill>
              <a:ln w="19050">
                <a:solidFill>
                  <a:schemeClr val="lt1"/>
                </a:solidFill>
              </a:ln>
              <a:effectLst/>
            </c:spPr>
          </c:dPt>
          <c:dPt>
            <c:idx val="3"/>
            <c:bubble3D val="0"/>
            <c:spPr>
              <a:solidFill>
                <a:schemeClr val="accent4"/>
              </a:solidFill>
              <a:ln w="19050">
                <a:solidFill>
                  <a:schemeClr val="lt1"/>
                </a:solidFill>
              </a:ln>
              <a:effectLst/>
            </c:spPr>
          </c:dPt>
          <c:dPt>
            <c:idx val="4"/>
            <c:bubble3D val="0"/>
            <c:spPr>
              <a:solidFill>
                <a:schemeClr val="accent5"/>
              </a:solidFill>
              <a:ln w="19050">
                <a:solidFill>
                  <a:schemeClr val="lt1"/>
                </a:solidFill>
              </a:ln>
              <a:effectLst/>
            </c:spPr>
          </c:dPt>
          <c:dPt>
            <c:idx val="5"/>
            <c:bubble3D val="0"/>
            <c:spPr>
              <a:solidFill>
                <a:schemeClr val="accent6"/>
              </a:solidFill>
              <a:ln w="19050">
                <a:solidFill>
                  <a:schemeClr val="lt1"/>
                </a:solidFill>
              </a:ln>
              <a:effectLst/>
            </c:spPr>
          </c:dPt>
          <c:dPt>
            <c:idx val="6"/>
            <c:bubble3D val="0"/>
            <c:spPr>
              <a:solidFill>
                <a:schemeClr val="accent1">
                  <a:lumMod val="60000"/>
                </a:schemeClr>
              </a:solidFill>
              <a:ln w="19050">
                <a:solidFill>
                  <a:schemeClr val="lt1"/>
                </a:solidFill>
              </a:ln>
              <a:effectLst/>
            </c:spPr>
          </c:dPt>
          <c:dPt>
            <c:idx val="7"/>
            <c:bubble3D val="0"/>
            <c:spPr>
              <a:solidFill>
                <a:schemeClr val="accent2">
                  <a:lumMod val="60000"/>
                </a:schemeClr>
              </a:solidFill>
              <a:ln w="19050">
                <a:solidFill>
                  <a:schemeClr val="lt1"/>
                </a:solidFill>
              </a:ln>
              <a:effectLst/>
            </c:spPr>
          </c:dPt>
          <c:dPt>
            <c:idx val="8"/>
            <c:bubble3D val="0"/>
            <c:spPr>
              <a:solidFill>
                <a:schemeClr val="accent3">
                  <a:lumMod val="60000"/>
                </a:schemeClr>
              </a:solidFill>
              <a:ln w="19050">
                <a:solidFill>
                  <a:schemeClr val="lt1"/>
                </a:solidFill>
              </a:ln>
              <a:effectLst/>
            </c:spPr>
          </c:dPt>
          <c:dPt>
            <c:idx val="9"/>
            <c:bubble3D val="0"/>
            <c:spPr>
              <a:solidFill>
                <a:schemeClr val="accent4">
                  <a:lumMod val="60000"/>
                </a:schemeClr>
              </a:solidFill>
              <a:ln w="19050">
                <a:solidFill>
                  <a:schemeClr val="lt1"/>
                </a:solidFill>
              </a:ln>
              <a:effectLst/>
            </c:spPr>
          </c:dPt>
          <c:dPt>
            <c:idx val="10"/>
            <c:bubble3D val="0"/>
            <c:spPr>
              <a:solidFill>
                <a:schemeClr val="accent5">
                  <a:lumMod val="60000"/>
                </a:schemeClr>
              </a:solidFill>
              <a:ln w="19050">
                <a:solidFill>
                  <a:schemeClr val="lt1"/>
                </a:solidFill>
              </a:ln>
              <a:effectLst/>
            </c:spPr>
          </c:dPt>
          <c:dPt>
            <c:idx val="11"/>
            <c:bubble3D val="0"/>
            <c:spPr>
              <a:solidFill>
                <a:schemeClr val="accent6">
                  <a:lumMod val="60000"/>
                </a:schemeClr>
              </a:solidFill>
              <a:ln w="19050">
                <a:solidFill>
                  <a:schemeClr val="lt1"/>
                </a:solidFill>
              </a:ln>
              <a:effectLst/>
            </c:spPr>
          </c:dPt>
          <c:dPt>
            <c:idx val="12"/>
            <c:bubble3D val="0"/>
            <c:spPr>
              <a:solidFill>
                <a:schemeClr val="accent1">
                  <a:lumMod val="80000"/>
                  <a:lumOff val="20000"/>
                </a:schemeClr>
              </a:solidFill>
              <a:ln w="19050">
                <a:solidFill>
                  <a:schemeClr val="lt1"/>
                </a:solidFill>
              </a:ln>
              <a:effectLst/>
            </c:spPr>
          </c:dPt>
          <c:dPt>
            <c:idx val="13"/>
            <c:bubble3D val="0"/>
            <c:spPr>
              <a:solidFill>
                <a:schemeClr val="accent2">
                  <a:lumMod val="80000"/>
                  <a:lumOff val="20000"/>
                </a:schemeClr>
              </a:solidFill>
              <a:ln w="19050">
                <a:solidFill>
                  <a:schemeClr val="lt1"/>
                </a:solidFill>
              </a:ln>
              <a:effectLst/>
            </c:spPr>
          </c:dPt>
          <c:dPt>
            <c:idx val="14"/>
            <c:bubble3D val="0"/>
            <c:spPr>
              <a:solidFill>
                <a:schemeClr val="accent3">
                  <a:lumMod val="80000"/>
                  <a:lumOff val="20000"/>
                </a:schemeClr>
              </a:solidFill>
              <a:ln w="19050">
                <a:solidFill>
                  <a:schemeClr val="lt1"/>
                </a:solidFill>
              </a:ln>
              <a:effectLst/>
            </c:spPr>
          </c:dPt>
          <c:cat>
            <c:strRef>
              <c:f>'Table 1L'!$A$5:$A$20</c:f>
              <c:strCache>
                <c:ptCount val="15"/>
                <c:pt idx="0">
                  <c:v>&lt; 20</c:v>
                </c:pt>
                <c:pt idx="1">
                  <c:v>20-24</c:v>
                </c:pt>
                <c:pt idx="2">
                  <c:v>25-29</c:v>
                </c:pt>
                <c:pt idx="3">
                  <c:v>30-34</c:v>
                </c:pt>
                <c:pt idx="4">
                  <c:v>35-39</c:v>
                </c:pt>
                <c:pt idx="5">
                  <c:v>40-44</c:v>
                </c:pt>
                <c:pt idx="6">
                  <c:v>45-49</c:v>
                </c:pt>
                <c:pt idx="7">
                  <c:v>50-54</c:v>
                </c:pt>
                <c:pt idx="8">
                  <c:v>55-59</c:v>
                </c:pt>
                <c:pt idx="9">
                  <c:v>60-64</c:v>
                </c:pt>
                <c:pt idx="10">
                  <c:v>65-69</c:v>
                </c:pt>
                <c:pt idx="11">
                  <c:v>70-74</c:v>
                </c:pt>
                <c:pt idx="12">
                  <c:v>75-79</c:v>
                </c:pt>
                <c:pt idx="13">
                  <c:v>80-84</c:v>
                </c:pt>
                <c:pt idx="14">
                  <c:v>85+</c:v>
                </c:pt>
              </c:strCache>
            </c:strRef>
          </c:cat>
          <c:val>
            <c:numRef>
              <c:f>'Table 1L'!$AA$5:$AA$20</c:f>
              <c:numCache>
                <c:formatCode>#,##0</c:formatCode>
                <c:ptCount val="15"/>
                <c:pt idx="0">
                  <c:v>5552.5256442999998</c:v>
                </c:pt>
                <c:pt idx="1">
                  <c:v>186769.072296</c:v>
                </c:pt>
                <c:pt idx="2">
                  <c:v>547464.78973000008</c:v>
                </c:pt>
                <c:pt idx="3">
                  <c:v>759205.54943999997</c:v>
                </c:pt>
                <c:pt idx="4">
                  <c:v>865849.82559999998</c:v>
                </c:pt>
                <c:pt idx="5">
                  <c:v>985577.66978999996</c:v>
                </c:pt>
                <c:pt idx="6">
                  <c:v>1206325.45945</c:v>
                </c:pt>
                <c:pt idx="7">
                  <c:v>1271450.1802300001</c:v>
                </c:pt>
                <c:pt idx="8">
                  <c:v>1331900.17453</c:v>
                </c:pt>
                <c:pt idx="9">
                  <c:v>1210886.00926</c:v>
                </c:pt>
                <c:pt idx="10">
                  <c:v>1326649.9881899999</c:v>
                </c:pt>
                <c:pt idx="11">
                  <c:v>1361017.28422</c:v>
                </c:pt>
                <c:pt idx="12">
                  <c:v>1387940.92692</c:v>
                </c:pt>
                <c:pt idx="13">
                  <c:v>1201108.32495</c:v>
                </c:pt>
                <c:pt idx="14">
                  <c:v>1845304.4454299998</c:v>
                </c:pt>
              </c:numCache>
            </c:numRef>
          </c:val>
        </c:ser>
        <c:ser>
          <c:idx val="26"/>
          <c:order val="26"/>
          <c:tx>
            <c:strRef>
              <c:f>'Table 1L'!$AB$3:$AB$4</c:f>
              <c:strCache>
                <c:ptCount val="1"/>
                <c:pt idx="0">
                  <c:v>9/30/2039</c:v>
                </c:pt>
              </c:strCache>
            </c:strRef>
          </c:tx>
          <c:dPt>
            <c:idx val="0"/>
            <c:bubble3D val="0"/>
            <c:spPr>
              <a:solidFill>
                <a:schemeClr val="accent1"/>
              </a:solidFill>
              <a:ln w="19050">
                <a:solidFill>
                  <a:schemeClr val="lt1"/>
                </a:solidFill>
              </a:ln>
              <a:effectLst/>
            </c:spPr>
          </c:dPt>
          <c:dPt>
            <c:idx val="1"/>
            <c:bubble3D val="0"/>
            <c:spPr>
              <a:solidFill>
                <a:schemeClr val="accent2"/>
              </a:solidFill>
              <a:ln w="19050">
                <a:solidFill>
                  <a:schemeClr val="lt1"/>
                </a:solidFill>
              </a:ln>
              <a:effectLst/>
            </c:spPr>
          </c:dPt>
          <c:dPt>
            <c:idx val="2"/>
            <c:bubble3D val="0"/>
            <c:spPr>
              <a:solidFill>
                <a:schemeClr val="accent3"/>
              </a:solidFill>
              <a:ln w="19050">
                <a:solidFill>
                  <a:schemeClr val="lt1"/>
                </a:solidFill>
              </a:ln>
              <a:effectLst/>
            </c:spPr>
          </c:dPt>
          <c:dPt>
            <c:idx val="3"/>
            <c:bubble3D val="0"/>
            <c:spPr>
              <a:solidFill>
                <a:schemeClr val="accent4"/>
              </a:solidFill>
              <a:ln w="19050">
                <a:solidFill>
                  <a:schemeClr val="lt1"/>
                </a:solidFill>
              </a:ln>
              <a:effectLst/>
            </c:spPr>
          </c:dPt>
          <c:dPt>
            <c:idx val="4"/>
            <c:bubble3D val="0"/>
            <c:spPr>
              <a:solidFill>
                <a:schemeClr val="accent5"/>
              </a:solidFill>
              <a:ln w="19050">
                <a:solidFill>
                  <a:schemeClr val="lt1"/>
                </a:solidFill>
              </a:ln>
              <a:effectLst/>
            </c:spPr>
          </c:dPt>
          <c:dPt>
            <c:idx val="5"/>
            <c:bubble3D val="0"/>
            <c:spPr>
              <a:solidFill>
                <a:schemeClr val="accent6"/>
              </a:solidFill>
              <a:ln w="19050">
                <a:solidFill>
                  <a:schemeClr val="lt1"/>
                </a:solidFill>
              </a:ln>
              <a:effectLst/>
            </c:spPr>
          </c:dPt>
          <c:dPt>
            <c:idx val="6"/>
            <c:bubble3D val="0"/>
            <c:spPr>
              <a:solidFill>
                <a:schemeClr val="accent1">
                  <a:lumMod val="60000"/>
                </a:schemeClr>
              </a:solidFill>
              <a:ln w="19050">
                <a:solidFill>
                  <a:schemeClr val="lt1"/>
                </a:solidFill>
              </a:ln>
              <a:effectLst/>
            </c:spPr>
          </c:dPt>
          <c:dPt>
            <c:idx val="7"/>
            <c:bubble3D val="0"/>
            <c:spPr>
              <a:solidFill>
                <a:schemeClr val="accent2">
                  <a:lumMod val="60000"/>
                </a:schemeClr>
              </a:solidFill>
              <a:ln w="19050">
                <a:solidFill>
                  <a:schemeClr val="lt1"/>
                </a:solidFill>
              </a:ln>
              <a:effectLst/>
            </c:spPr>
          </c:dPt>
          <c:dPt>
            <c:idx val="8"/>
            <c:bubble3D val="0"/>
            <c:spPr>
              <a:solidFill>
                <a:schemeClr val="accent3">
                  <a:lumMod val="60000"/>
                </a:schemeClr>
              </a:solidFill>
              <a:ln w="19050">
                <a:solidFill>
                  <a:schemeClr val="lt1"/>
                </a:solidFill>
              </a:ln>
              <a:effectLst/>
            </c:spPr>
          </c:dPt>
          <c:dPt>
            <c:idx val="9"/>
            <c:bubble3D val="0"/>
            <c:spPr>
              <a:solidFill>
                <a:schemeClr val="accent4">
                  <a:lumMod val="60000"/>
                </a:schemeClr>
              </a:solidFill>
              <a:ln w="19050">
                <a:solidFill>
                  <a:schemeClr val="lt1"/>
                </a:solidFill>
              </a:ln>
              <a:effectLst/>
            </c:spPr>
          </c:dPt>
          <c:dPt>
            <c:idx val="10"/>
            <c:bubble3D val="0"/>
            <c:spPr>
              <a:solidFill>
                <a:schemeClr val="accent5">
                  <a:lumMod val="60000"/>
                </a:schemeClr>
              </a:solidFill>
              <a:ln w="19050">
                <a:solidFill>
                  <a:schemeClr val="lt1"/>
                </a:solidFill>
              </a:ln>
              <a:effectLst/>
            </c:spPr>
          </c:dPt>
          <c:dPt>
            <c:idx val="11"/>
            <c:bubble3D val="0"/>
            <c:spPr>
              <a:solidFill>
                <a:schemeClr val="accent6">
                  <a:lumMod val="60000"/>
                </a:schemeClr>
              </a:solidFill>
              <a:ln w="19050">
                <a:solidFill>
                  <a:schemeClr val="lt1"/>
                </a:solidFill>
              </a:ln>
              <a:effectLst/>
            </c:spPr>
          </c:dPt>
          <c:dPt>
            <c:idx val="12"/>
            <c:bubble3D val="0"/>
            <c:spPr>
              <a:solidFill>
                <a:schemeClr val="accent1">
                  <a:lumMod val="80000"/>
                  <a:lumOff val="20000"/>
                </a:schemeClr>
              </a:solidFill>
              <a:ln w="19050">
                <a:solidFill>
                  <a:schemeClr val="lt1"/>
                </a:solidFill>
              </a:ln>
              <a:effectLst/>
            </c:spPr>
          </c:dPt>
          <c:dPt>
            <c:idx val="13"/>
            <c:bubble3D val="0"/>
            <c:spPr>
              <a:solidFill>
                <a:schemeClr val="accent2">
                  <a:lumMod val="80000"/>
                  <a:lumOff val="20000"/>
                </a:schemeClr>
              </a:solidFill>
              <a:ln w="19050">
                <a:solidFill>
                  <a:schemeClr val="lt1"/>
                </a:solidFill>
              </a:ln>
              <a:effectLst/>
            </c:spPr>
          </c:dPt>
          <c:dPt>
            <c:idx val="14"/>
            <c:bubble3D val="0"/>
            <c:spPr>
              <a:solidFill>
                <a:schemeClr val="accent3">
                  <a:lumMod val="80000"/>
                  <a:lumOff val="20000"/>
                </a:schemeClr>
              </a:solidFill>
              <a:ln w="19050">
                <a:solidFill>
                  <a:schemeClr val="lt1"/>
                </a:solidFill>
              </a:ln>
              <a:effectLst/>
            </c:spPr>
          </c:dPt>
          <c:cat>
            <c:strRef>
              <c:f>'Table 1L'!$A$5:$A$20</c:f>
              <c:strCache>
                <c:ptCount val="15"/>
                <c:pt idx="0">
                  <c:v>&lt; 20</c:v>
                </c:pt>
                <c:pt idx="1">
                  <c:v>20-24</c:v>
                </c:pt>
                <c:pt idx="2">
                  <c:v>25-29</c:v>
                </c:pt>
                <c:pt idx="3">
                  <c:v>30-34</c:v>
                </c:pt>
                <c:pt idx="4">
                  <c:v>35-39</c:v>
                </c:pt>
                <c:pt idx="5">
                  <c:v>40-44</c:v>
                </c:pt>
                <c:pt idx="6">
                  <c:v>45-49</c:v>
                </c:pt>
                <c:pt idx="7">
                  <c:v>50-54</c:v>
                </c:pt>
                <c:pt idx="8">
                  <c:v>55-59</c:v>
                </c:pt>
                <c:pt idx="9">
                  <c:v>60-64</c:v>
                </c:pt>
                <c:pt idx="10">
                  <c:v>65-69</c:v>
                </c:pt>
                <c:pt idx="11">
                  <c:v>70-74</c:v>
                </c:pt>
                <c:pt idx="12">
                  <c:v>75-79</c:v>
                </c:pt>
                <c:pt idx="13">
                  <c:v>80-84</c:v>
                </c:pt>
                <c:pt idx="14">
                  <c:v>85+</c:v>
                </c:pt>
              </c:strCache>
            </c:strRef>
          </c:cat>
          <c:val>
            <c:numRef>
              <c:f>'Table 1L'!$AB$5:$AB$20</c:f>
              <c:numCache>
                <c:formatCode>#,##0</c:formatCode>
                <c:ptCount val="15"/>
                <c:pt idx="0">
                  <c:v>5539.8580462999998</c:v>
                </c:pt>
                <c:pt idx="1">
                  <c:v>186984.05833699999</c:v>
                </c:pt>
                <c:pt idx="2">
                  <c:v>547397.97077999997</c:v>
                </c:pt>
                <c:pt idx="3">
                  <c:v>757382.76630999998</c:v>
                </c:pt>
                <c:pt idx="4">
                  <c:v>863189.72921999998</c:v>
                </c:pt>
                <c:pt idx="5">
                  <c:v>976958.81123000011</c:v>
                </c:pt>
                <c:pt idx="6">
                  <c:v>1169123.3214699998</c:v>
                </c:pt>
                <c:pt idx="7">
                  <c:v>1276672.9499900001</c:v>
                </c:pt>
                <c:pt idx="8">
                  <c:v>1319414.8855300001</c:v>
                </c:pt>
                <c:pt idx="9">
                  <c:v>1224358.41056</c:v>
                </c:pt>
                <c:pt idx="10">
                  <c:v>1270572.97661</c:v>
                </c:pt>
                <c:pt idx="11">
                  <c:v>1332893.9857300001</c:v>
                </c:pt>
                <c:pt idx="12">
                  <c:v>1369869.75324</c:v>
                </c:pt>
                <c:pt idx="13">
                  <c:v>1195968.0028599999</c:v>
                </c:pt>
                <c:pt idx="14">
                  <c:v>1780638.92564</c:v>
                </c:pt>
              </c:numCache>
            </c:numRef>
          </c:val>
        </c:ser>
        <c:ser>
          <c:idx val="27"/>
          <c:order val="27"/>
          <c:tx>
            <c:strRef>
              <c:f>'Table 1L'!$AC$3:$AC$4</c:f>
              <c:strCache>
                <c:ptCount val="1"/>
                <c:pt idx="0">
                  <c:v>9/30/2040</c:v>
                </c:pt>
              </c:strCache>
            </c:strRef>
          </c:tx>
          <c:dPt>
            <c:idx val="0"/>
            <c:bubble3D val="0"/>
            <c:spPr>
              <a:solidFill>
                <a:schemeClr val="accent1"/>
              </a:solidFill>
              <a:ln w="19050">
                <a:solidFill>
                  <a:schemeClr val="lt1"/>
                </a:solidFill>
              </a:ln>
              <a:effectLst/>
            </c:spPr>
          </c:dPt>
          <c:dPt>
            <c:idx val="1"/>
            <c:bubble3D val="0"/>
            <c:spPr>
              <a:solidFill>
                <a:schemeClr val="accent2"/>
              </a:solidFill>
              <a:ln w="19050">
                <a:solidFill>
                  <a:schemeClr val="lt1"/>
                </a:solidFill>
              </a:ln>
              <a:effectLst/>
            </c:spPr>
          </c:dPt>
          <c:dPt>
            <c:idx val="2"/>
            <c:bubble3D val="0"/>
            <c:spPr>
              <a:solidFill>
                <a:schemeClr val="accent3"/>
              </a:solidFill>
              <a:ln w="19050">
                <a:solidFill>
                  <a:schemeClr val="lt1"/>
                </a:solidFill>
              </a:ln>
              <a:effectLst/>
            </c:spPr>
          </c:dPt>
          <c:dPt>
            <c:idx val="3"/>
            <c:bubble3D val="0"/>
            <c:spPr>
              <a:solidFill>
                <a:schemeClr val="accent4"/>
              </a:solidFill>
              <a:ln w="19050">
                <a:solidFill>
                  <a:schemeClr val="lt1"/>
                </a:solidFill>
              </a:ln>
              <a:effectLst/>
            </c:spPr>
          </c:dPt>
          <c:dPt>
            <c:idx val="4"/>
            <c:bubble3D val="0"/>
            <c:spPr>
              <a:solidFill>
                <a:schemeClr val="accent5"/>
              </a:solidFill>
              <a:ln w="19050">
                <a:solidFill>
                  <a:schemeClr val="lt1"/>
                </a:solidFill>
              </a:ln>
              <a:effectLst/>
            </c:spPr>
          </c:dPt>
          <c:dPt>
            <c:idx val="5"/>
            <c:bubble3D val="0"/>
            <c:spPr>
              <a:solidFill>
                <a:schemeClr val="accent6"/>
              </a:solidFill>
              <a:ln w="19050">
                <a:solidFill>
                  <a:schemeClr val="lt1"/>
                </a:solidFill>
              </a:ln>
              <a:effectLst/>
            </c:spPr>
          </c:dPt>
          <c:dPt>
            <c:idx val="6"/>
            <c:bubble3D val="0"/>
            <c:spPr>
              <a:solidFill>
                <a:schemeClr val="accent1">
                  <a:lumMod val="60000"/>
                </a:schemeClr>
              </a:solidFill>
              <a:ln w="19050">
                <a:solidFill>
                  <a:schemeClr val="lt1"/>
                </a:solidFill>
              </a:ln>
              <a:effectLst/>
            </c:spPr>
          </c:dPt>
          <c:dPt>
            <c:idx val="7"/>
            <c:bubble3D val="0"/>
            <c:spPr>
              <a:solidFill>
                <a:schemeClr val="accent2">
                  <a:lumMod val="60000"/>
                </a:schemeClr>
              </a:solidFill>
              <a:ln w="19050">
                <a:solidFill>
                  <a:schemeClr val="lt1"/>
                </a:solidFill>
              </a:ln>
              <a:effectLst/>
            </c:spPr>
          </c:dPt>
          <c:dPt>
            <c:idx val="8"/>
            <c:bubble3D val="0"/>
            <c:spPr>
              <a:solidFill>
                <a:schemeClr val="accent3">
                  <a:lumMod val="60000"/>
                </a:schemeClr>
              </a:solidFill>
              <a:ln w="19050">
                <a:solidFill>
                  <a:schemeClr val="lt1"/>
                </a:solidFill>
              </a:ln>
              <a:effectLst/>
            </c:spPr>
          </c:dPt>
          <c:dPt>
            <c:idx val="9"/>
            <c:bubble3D val="0"/>
            <c:spPr>
              <a:solidFill>
                <a:schemeClr val="accent4">
                  <a:lumMod val="60000"/>
                </a:schemeClr>
              </a:solidFill>
              <a:ln w="19050">
                <a:solidFill>
                  <a:schemeClr val="lt1"/>
                </a:solidFill>
              </a:ln>
              <a:effectLst/>
            </c:spPr>
          </c:dPt>
          <c:dPt>
            <c:idx val="10"/>
            <c:bubble3D val="0"/>
            <c:spPr>
              <a:solidFill>
                <a:schemeClr val="accent5">
                  <a:lumMod val="60000"/>
                </a:schemeClr>
              </a:solidFill>
              <a:ln w="19050">
                <a:solidFill>
                  <a:schemeClr val="lt1"/>
                </a:solidFill>
              </a:ln>
              <a:effectLst/>
            </c:spPr>
          </c:dPt>
          <c:dPt>
            <c:idx val="11"/>
            <c:bubble3D val="0"/>
            <c:spPr>
              <a:solidFill>
                <a:schemeClr val="accent6">
                  <a:lumMod val="60000"/>
                </a:schemeClr>
              </a:solidFill>
              <a:ln w="19050">
                <a:solidFill>
                  <a:schemeClr val="lt1"/>
                </a:solidFill>
              </a:ln>
              <a:effectLst/>
            </c:spPr>
          </c:dPt>
          <c:dPt>
            <c:idx val="12"/>
            <c:bubble3D val="0"/>
            <c:spPr>
              <a:solidFill>
                <a:schemeClr val="accent1">
                  <a:lumMod val="80000"/>
                  <a:lumOff val="20000"/>
                </a:schemeClr>
              </a:solidFill>
              <a:ln w="19050">
                <a:solidFill>
                  <a:schemeClr val="lt1"/>
                </a:solidFill>
              </a:ln>
              <a:effectLst/>
            </c:spPr>
          </c:dPt>
          <c:dPt>
            <c:idx val="13"/>
            <c:bubble3D val="0"/>
            <c:spPr>
              <a:solidFill>
                <a:schemeClr val="accent2">
                  <a:lumMod val="80000"/>
                  <a:lumOff val="20000"/>
                </a:schemeClr>
              </a:solidFill>
              <a:ln w="19050">
                <a:solidFill>
                  <a:schemeClr val="lt1"/>
                </a:solidFill>
              </a:ln>
              <a:effectLst/>
            </c:spPr>
          </c:dPt>
          <c:dPt>
            <c:idx val="14"/>
            <c:bubble3D val="0"/>
            <c:spPr>
              <a:solidFill>
                <a:schemeClr val="accent3">
                  <a:lumMod val="80000"/>
                  <a:lumOff val="20000"/>
                </a:schemeClr>
              </a:solidFill>
              <a:ln w="19050">
                <a:solidFill>
                  <a:schemeClr val="lt1"/>
                </a:solidFill>
              </a:ln>
              <a:effectLst/>
            </c:spPr>
          </c:dPt>
          <c:cat>
            <c:strRef>
              <c:f>'Table 1L'!$A$5:$A$20</c:f>
              <c:strCache>
                <c:ptCount val="15"/>
                <c:pt idx="0">
                  <c:v>&lt; 20</c:v>
                </c:pt>
                <c:pt idx="1">
                  <c:v>20-24</c:v>
                </c:pt>
                <c:pt idx="2">
                  <c:v>25-29</c:v>
                </c:pt>
                <c:pt idx="3">
                  <c:v>30-34</c:v>
                </c:pt>
                <c:pt idx="4">
                  <c:v>35-39</c:v>
                </c:pt>
                <c:pt idx="5">
                  <c:v>40-44</c:v>
                </c:pt>
                <c:pt idx="6">
                  <c:v>45-49</c:v>
                </c:pt>
                <c:pt idx="7">
                  <c:v>50-54</c:v>
                </c:pt>
                <c:pt idx="8">
                  <c:v>55-59</c:v>
                </c:pt>
                <c:pt idx="9">
                  <c:v>60-64</c:v>
                </c:pt>
                <c:pt idx="10">
                  <c:v>65-69</c:v>
                </c:pt>
                <c:pt idx="11">
                  <c:v>70-74</c:v>
                </c:pt>
                <c:pt idx="12">
                  <c:v>75-79</c:v>
                </c:pt>
                <c:pt idx="13">
                  <c:v>80-84</c:v>
                </c:pt>
                <c:pt idx="14">
                  <c:v>85+</c:v>
                </c:pt>
              </c:strCache>
            </c:strRef>
          </c:cat>
          <c:val>
            <c:numRef>
              <c:f>'Table 1L'!$AC$5:$AC$20</c:f>
              <c:numCache>
                <c:formatCode>#,##0</c:formatCode>
                <c:ptCount val="15"/>
                <c:pt idx="0">
                  <c:v>5527.3765248</c:v>
                </c:pt>
                <c:pt idx="1">
                  <c:v>187329.091254</c:v>
                </c:pt>
                <c:pt idx="2">
                  <c:v>547529.06867000007</c:v>
                </c:pt>
                <c:pt idx="3">
                  <c:v>755769.63248000003</c:v>
                </c:pt>
                <c:pt idx="4">
                  <c:v>860474.04964999994</c:v>
                </c:pt>
                <c:pt idx="5">
                  <c:v>973568.88898999989</c:v>
                </c:pt>
                <c:pt idx="6">
                  <c:v>1132921.73382</c:v>
                </c:pt>
                <c:pt idx="7">
                  <c:v>1280501.36384</c:v>
                </c:pt>
                <c:pt idx="8">
                  <c:v>1297558.3322399999</c:v>
                </c:pt>
                <c:pt idx="9">
                  <c:v>1250514.1899699999</c:v>
                </c:pt>
                <c:pt idx="10">
                  <c:v>1205934.7399900001</c:v>
                </c:pt>
                <c:pt idx="11">
                  <c:v>1330446.3893299999</c:v>
                </c:pt>
                <c:pt idx="12">
                  <c:v>1332240.89885</c:v>
                </c:pt>
                <c:pt idx="13">
                  <c:v>1181598.3363099999</c:v>
                </c:pt>
                <c:pt idx="14">
                  <c:v>1730960.7315700001</c:v>
                </c:pt>
              </c:numCache>
            </c:numRef>
          </c:val>
        </c:ser>
        <c:ser>
          <c:idx val="28"/>
          <c:order val="28"/>
          <c:tx>
            <c:strRef>
              <c:f>'Table 1L'!$AD$3:$AD$4</c:f>
              <c:strCache>
                <c:ptCount val="1"/>
                <c:pt idx="0">
                  <c:v>9/30/2041</c:v>
                </c:pt>
              </c:strCache>
            </c:strRef>
          </c:tx>
          <c:dPt>
            <c:idx val="0"/>
            <c:bubble3D val="0"/>
            <c:spPr>
              <a:solidFill>
                <a:schemeClr val="accent1"/>
              </a:solidFill>
              <a:ln w="19050">
                <a:solidFill>
                  <a:schemeClr val="lt1"/>
                </a:solidFill>
              </a:ln>
              <a:effectLst/>
            </c:spPr>
          </c:dPt>
          <c:dPt>
            <c:idx val="1"/>
            <c:bubble3D val="0"/>
            <c:spPr>
              <a:solidFill>
                <a:schemeClr val="accent2"/>
              </a:solidFill>
              <a:ln w="19050">
                <a:solidFill>
                  <a:schemeClr val="lt1"/>
                </a:solidFill>
              </a:ln>
              <a:effectLst/>
            </c:spPr>
          </c:dPt>
          <c:dPt>
            <c:idx val="2"/>
            <c:bubble3D val="0"/>
            <c:spPr>
              <a:solidFill>
                <a:schemeClr val="accent3"/>
              </a:solidFill>
              <a:ln w="19050">
                <a:solidFill>
                  <a:schemeClr val="lt1"/>
                </a:solidFill>
              </a:ln>
              <a:effectLst/>
            </c:spPr>
          </c:dPt>
          <c:dPt>
            <c:idx val="3"/>
            <c:bubble3D val="0"/>
            <c:spPr>
              <a:solidFill>
                <a:schemeClr val="accent4"/>
              </a:solidFill>
              <a:ln w="19050">
                <a:solidFill>
                  <a:schemeClr val="lt1"/>
                </a:solidFill>
              </a:ln>
              <a:effectLst/>
            </c:spPr>
          </c:dPt>
          <c:dPt>
            <c:idx val="4"/>
            <c:bubble3D val="0"/>
            <c:spPr>
              <a:solidFill>
                <a:schemeClr val="accent5"/>
              </a:solidFill>
              <a:ln w="19050">
                <a:solidFill>
                  <a:schemeClr val="lt1"/>
                </a:solidFill>
              </a:ln>
              <a:effectLst/>
            </c:spPr>
          </c:dPt>
          <c:dPt>
            <c:idx val="5"/>
            <c:bubble3D val="0"/>
            <c:spPr>
              <a:solidFill>
                <a:schemeClr val="accent6"/>
              </a:solidFill>
              <a:ln w="19050">
                <a:solidFill>
                  <a:schemeClr val="lt1"/>
                </a:solidFill>
              </a:ln>
              <a:effectLst/>
            </c:spPr>
          </c:dPt>
          <c:dPt>
            <c:idx val="6"/>
            <c:bubble3D val="0"/>
            <c:spPr>
              <a:solidFill>
                <a:schemeClr val="accent1">
                  <a:lumMod val="60000"/>
                </a:schemeClr>
              </a:solidFill>
              <a:ln w="19050">
                <a:solidFill>
                  <a:schemeClr val="lt1"/>
                </a:solidFill>
              </a:ln>
              <a:effectLst/>
            </c:spPr>
          </c:dPt>
          <c:dPt>
            <c:idx val="7"/>
            <c:bubble3D val="0"/>
            <c:spPr>
              <a:solidFill>
                <a:schemeClr val="accent2">
                  <a:lumMod val="60000"/>
                </a:schemeClr>
              </a:solidFill>
              <a:ln w="19050">
                <a:solidFill>
                  <a:schemeClr val="lt1"/>
                </a:solidFill>
              </a:ln>
              <a:effectLst/>
            </c:spPr>
          </c:dPt>
          <c:dPt>
            <c:idx val="8"/>
            <c:bubble3D val="0"/>
            <c:spPr>
              <a:solidFill>
                <a:schemeClr val="accent3">
                  <a:lumMod val="60000"/>
                </a:schemeClr>
              </a:solidFill>
              <a:ln w="19050">
                <a:solidFill>
                  <a:schemeClr val="lt1"/>
                </a:solidFill>
              </a:ln>
              <a:effectLst/>
            </c:spPr>
          </c:dPt>
          <c:dPt>
            <c:idx val="9"/>
            <c:bubble3D val="0"/>
            <c:spPr>
              <a:solidFill>
                <a:schemeClr val="accent4">
                  <a:lumMod val="60000"/>
                </a:schemeClr>
              </a:solidFill>
              <a:ln w="19050">
                <a:solidFill>
                  <a:schemeClr val="lt1"/>
                </a:solidFill>
              </a:ln>
              <a:effectLst/>
            </c:spPr>
          </c:dPt>
          <c:dPt>
            <c:idx val="10"/>
            <c:bubble3D val="0"/>
            <c:spPr>
              <a:solidFill>
                <a:schemeClr val="accent5">
                  <a:lumMod val="60000"/>
                </a:schemeClr>
              </a:solidFill>
              <a:ln w="19050">
                <a:solidFill>
                  <a:schemeClr val="lt1"/>
                </a:solidFill>
              </a:ln>
              <a:effectLst/>
            </c:spPr>
          </c:dPt>
          <c:dPt>
            <c:idx val="11"/>
            <c:bubble3D val="0"/>
            <c:spPr>
              <a:solidFill>
                <a:schemeClr val="accent6">
                  <a:lumMod val="60000"/>
                </a:schemeClr>
              </a:solidFill>
              <a:ln w="19050">
                <a:solidFill>
                  <a:schemeClr val="lt1"/>
                </a:solidFill>
              </a:ln>
              <a:effectLst/>
            </c:spPr>
          </c:dPt>
          <c:dPt>
            <c:idx val="12"/>
            <c:bubble3D val="0"/>
            <c:spPr>
              <a:solidFill>
                <a:schemeClr val="accent1">
                  <a:lumMod val="80000"/>
                  <a:lumOff val="20000"/>
                </a:schemeClr>
              </a:solidFill>
              <a:ln w="19050">
                <a:solidFill>
                  <a:schemeClr val="lt1"/>
                </a:solidFill>
              </a:ln>
              <a:effectLst/>
            </c:spPr>
          </c:dPt>
          <c:dPt>
            <c:idx val="13"/>
            <c:bubble3D val="0"/>
            <c:spPr>
              <a:solidFill>
                <a:schemeClr val="accent2">
                  <a:lumMod val="80000"/>
                  <a:lumOff val="20000"/>
                </a:schemeClr>
              </a:solidFill>
              <a:ln w="19050">
                <a:solidFill>
                  <a:schemeClr val="lt1"/>
                </a:solidFill>
              </a:ln>
              <a:effectLst/>
            </c:spPr>
          </c:dPt>
          <c:dPt>
            <c:idx val="14"/>
            <c:bubble3D val="0"/>
            <c:spPr>
              <a:solidFill>
                <a:schemeClr val="accent3">
                  <a:lumMod val="80000"/>
                  <a:lumOff val="20000"/>
                </a:schemeClr>
              </a:solidFill>
              <a:ln w="19050">
                <a:solidFill>
                  <a:schemeClr val="lt1"/>
                </a:solidFill>
              </a:ln>
              <a:effectLst/>
            </c:spPr>
          </c:dPt>
          <c:cat>
            <c:strRef>
              <c:f>'Table 1L'!$A$5:$A$20</c:f>
              <c:strCache>
                <c:ptCount val="15"/>
                <c:pt idx="0">
                  <c:v>&lt; 20</c:v>
                </c:pt>
                <c:pt idx="1">
                  <c:v>20-24</c:v>
                </c:pt>
                <c:pt idx="2">
                  <c:v>25-29</c:v>
                </c:pt>
                <c:pt idx="3">
                  <c:v>30-34</c:v>
                </c:pt>
                <c:pt idx="4">
                  <c:v>35-39</c:v>
                </c:pt>
                <c:pt idx="5">
                  <c:v>40-44</c:v>
                </c:pt>
                <c:pt idx="6">
                  <c:v>45-49</c:v>
                </c:pt>
                <c:pt idx="7">
                  <c:v>50-54</c:v>
                </c:pt>
                <c:pt idx="8">
                  <c:v>55-59</c:v>
                </c:pt>
                <c:pt idx="9">
                  <c:v>60-64</c:v>
                </c:pt>
                <c:pt idx="10">
                  <c:v>65-69</c:v>
                </c:pt>
                <c:pt idx="11">
                  <c:v>70-74</c:v>
                </c:pt>
                <c:pt idx="12">
                  <c:v>75-79</c:v>
                </c:pt>
                <c:pt idx="13">
                  <c:v>80-84</c:v>
                </c:pt>
                <c:pt idx="14">
                  <c:v>85+</c:v>
                </c:pt>
              </c:strCache>
            </c:strRef>
          </c:cat>
          <c:val>
            <c:numRef>
              <c:f>'Table 1L'!$AD$5:$AD$20</c:f>
              <c:numCache>
                <c:formatCode>#,##0</c:formatCode>
                <c:ptCount val="15"/>
                <c:pt idx="0">
                  <c:v>5515.1466719</c:v>
                </c:pt>
                <c:pt idx="1">
                  <c:v>187785.15092099999</c:v>
                </c:pt>
                <c:pt idx="2">
                  <c:v>547894.21484999999</c:v>
                </c:pt>
                <c:pt idx="3">
                  <c:v>754372.97837999999</c:v>
                </c:pt>
                <c:pt idx="4">
                  <c:v>857787.27560000005</c:v>
                </c:pt>
                <c:pt idx="5">
                  <c:v>971033.36197999993</c:v>
                </c:pt>
                <c:pt idx="6">
                  <c:v>1105360.1757799999</c:v>
                </c:pt>
                <c:pt idx="7">
                  <c:v>1275829.41007</c:v>
                </c:pt>
                <c:pt idx="8">
                  <c:v>1272310.61576</c:v>
                </c:pt>
                <c:pt idx="9">
                  <c:v>1272883.9373399999</c:v>
                </c:pt>
                <c:pt idx="10">
                  <c:v>1169175.4931000001</c:v>
                </c:pt>
                <c:pt idx="11">
                  <c:v>1313001.2251400002</c:v>
                </c:pt>
                <c:pt idx="12">
                  <c:v>1290249.70028</c:v>
                </c:pt>
                <c:pt idx="13">
                  <c:v>1165369.72242</c:v>
                </c:pt>
                <c:pt idx="14">
                  <c:v>1693599.6778899999</c:v>
                </c:pt>
              </c:numCache>
            </c:numRef>
          </c:val>
        </c:ser>
        <c:ser>
          <c:idx val="29"/>
          <c:order val="29"/>
          <c:tx>
            <c:strRef>
              <c:f>'Table 1L'!$AE$3:$AE$4</c:f>
              <c:strCache>
                <c:ptCount val="1"/>
                <c:pt idx="0">
                  <c:v>9/30/2042</c:v>
                </c:pt>
              </c:strCache>
            </c:strRef>
          </c:tx>
          <c:dPt>
            <c:idx val="0"/>
            <c:bubble3D val="0"/>
            <c:spPr>
              <a:solidFill>
                <a:schemeClr val="accent1"/>
              </a:solidFill>
              <a:ln w="19050">
                <a:solidFill>
                  <a:schemeClr val="lt1"/>
                </a:solidFill>
              </a:ln>
              <a:effectLst/>
            </c:spPr>
          </c:dPt>
          <c:dPt>
            <c:idx val="1"/>
            <c:bubble3D val="0"/>
            <c:spPr>
              <a:solidFill>
                <a:schemeClr val="accent2"/>
              </a:solidFill>
              <a:ln w="19050">
                <a:solidFill>
                  <a:schemeClr val="lt1"/>
                </a:solidFill>
              </a:ln>
              <a:effectLst/>
            </c:spPr>
          </c:dPt>
          <c:dPt>
            <c:idx val="2"/>
            <c:bubble3D val="0"/>
            <c:spPr>
              <a:solidFill>
                <a:schemeClr val="accent3"/>
              </a:solidFill>
              <a:ln w="19050">
                <a:solidFill>
                  <a:schemeClr val="lt1"/>
                </a:solidFill>
              </a:ln>
              <a:effectLst/>
            </c:spPr>
          </c:dPt>
          <c:dPt>
            <c:idx val="3"/>
            <c:bubble3D val="0"/>
            <c:spPr>
              <a:solidFill>
                <a:schemeClr val="accent4"/>
              </a:solidFill>
              <a:ln w="19050">
                <a:solidFill>
                  <a:schemeClr val="lt1"/>
                </a:solidFill>
              </a:ln>
              <a:effectLst/>
            </c:spPr>
          </c:dPt>
          <c:dPt>
            <c:idx val="4"/>
            <c:bubble3D val="0"/>
            <c:spPr>
              <a:solidFill>
                <a:schemeClr val="accent5"/>
              </a:solidFill>
              <a:ln w="19050">
                <a:solidFill>
                  <a:schemeClr val="lt1"/>
                </a:solidFill>
              </a:ln>
              <a:effectLst/>
            </c:spPr>
          </c:dPt>
          <c:dPt>
            <c:idx val="5"/>
            <c:bubble3D val="0"/>
            <c:spPr>
              <a:solidFill>
                <a:schemeClr val="accent6"/>
              </a:solidFill>
              <a:ln w="19050">
                <a:solidFill>
                  <a:schemeClr val="lt1"/>
                </a:solidFill>
              </a:ln>
              <a:effectLst/>
            </c:spPr>
          </c:dPt>
          <c:dPt>
            <c:idx val="6"/>
            <c:bubble3D val="0"/>
            <c:spPr>
              <a:solidFill>
                <a:schemeClr val="accent1">
                  <a:lumMod val="60000"/>
                </a:schemeClr>
              </a:solidFill>
              <a:ln w="19050">
                <a:solidFill>
                  <a:schemeClr val="lt1"/>
                </a:solidFill>
              </a:ln>
              <a:effectLst/>
            </c:spPr>
          </c:dPt>
          <c:dPt>
            <c:idx val="7"/>
            <c:bubble3D val="0"/>
            <c:spPr>
              <a:solidFill>
                <a:schemeClr val="accent2">
                  <a:lumMod val="60000"/>
                </a:schemeClr>
              </a:solidFill>
              <a:ln w="19050">
                <a:solidFill>
                  <a:schemeClr val="lt1"/>
                </a:solidFill>
              </a:ln>
              <a:effectLst/>
            </c:spPr>
          </c:dPt>
          <c:dPt>
            <c:idx val="8"/>
            <c:bubble3D val="0"/>
            <c:spPr>
              <a:solidFill>
                <a:schemeClr val="accent3">
                  <a:lumMod val="60000"/>
                </a:schemeClr>
              </a:solidFill>
              <a:ln w="19050">
                <a:solidFill>
                  <a:schemeClr val="lt1"/>
                </a:solidFill>
              </a:ln>
              <a:effectLst/>
            </c:spPr>
          </c:dPt>
          <c:dPt>
            <c:idx val="9"/>
            <c:bubble3D val="0"/>
            <c:spPr>
              <a:solidFill>
                <a:schemeClr val="accent4">
                  <a:lumMod val="60000"/>
                </a:schemeClr>
              </a:solidFill>
              <a:ln w="19050">
                <a:solidFill>
                  <a:schemeClr val="lt1"/>
                </a:solidFill>
              </a:ln>
              <a:effectLst/>
            </c:spPr>
          </c:dPt>
          <c:dPt>
            <c:idx val="10"/>
            <c:bubble3D val="0"/>
            <c:spPr>
              <a:solidFill>
                <a:schemeClr val="accent5">
                  <a:lumMod val="60000"/>
                </a:schemeClr>
              </a:solidFill>
              <a:ln w="19050">
                <a:solidFill>
                  <a:schemeClr val="lt1"/>
                </a:solidFill>
              </a:ln>
              <a:effectLst/>
            </c:spPr>
          </c:dPt>
          <c:dPt>
            <c:idx val="11"/>
            <c:bubble3D val="0"/>
            <c:spPr>
              <a:solidFill>
                <a:schemeClr val="accent6">
                  <a:lumMod val="60000"/>
                </a:schemeClr>
              </a:solidFill>
              <a:ln w="19050">
                <a:solidFill>
                  <a:schemeClr val="lt1"/>
                </a:solidFill>
              </a:ln>
              <a:effectLst/>
            </c:spPr>
          </c:dPt>
          <c:dPt>
            <c:idx val="12"/>
            <c:bubble3D val="0"/>
            <c:spPr>
              <a:solidFill>
                <a:schemeClr val="accent1">
                  <a:lumMod val="80000"/>
                  <a:lumOff val="20000"/>
                </a:schemeClr>
              </a:solidFill>
              <a:ln w="19050">
                <a:solidFill>
                  <a:schemeClr val="lt1"/>
                </a:solidFill>
              </a:ln>
              <a:effectLst/>
            </c:spPr>
          </c:dPt>
          <c:dPt>
            <c:idx val="13"/>
            <c:bubble3D val="0"/>
            <c:spPr>
              <a:solidFill>
                <a:schemeClr val="accent2">
                  <a:lumMod val="80000"/>
                  <a:lumOff val="20000"/>
                </a:schemeClr>
              </a:solidFill>
              <a:ln w="19050">
                <a:solidFill>
                  <a:schemeClr val="lt1"/>
                </a:solidFill>
              </a:ln>
              <a:effectLst/>
            </c:spPr>
          </c:dPt>
          <c:dPt>
            <c:idx val="14"/>
            <c:bubble3D val="0"/>
            <c:spPr>
              <a:solidFill>
                <a:schemeClr val="accent3">
                  <a:lumMod val="80000"/>
                  <a:lumOff val="20000"/>
                </a:schemeClr>
              </a:solidFill>
              <a:ln w="19050">
                <a:solidFill>
                  <a:schemeClr val="lt1"/>
                </a:solidFill>
              </a:ln>
              <a:effectLst/>
            </c:spPr>
          </c:dPt>
          <c:cat>
            <c:strRef>
              <c:f>'Table 1L'!$A$5:$A$20</c:f>
              <c:strCache>
                <c:ptCount val="15"/>
                <c:pt idx="0">
                  <c:v>&lt; 20</c:v>
                </c:pt>
                <c:pt idx="1">
                  <c:v>20-24</c:v>
                </c:pt>
                <c:pt idx="2">
                  <c:v>25-29</c:v>
                </c:pt>
                <c:pt idx="3">
                  <c:v>30-34</c:v>
                </c:pt>
                <c:pt idx="4">
                  <c:v>35-39</c:v>
                </c:pt>
                <c:pt idx="5">
                  <c:v>40-44</c:v>
                </c:pt>
                <c:pt idx="6">
                  <c:v>45-49</c:v>
                </c:pt>
                <c:pt idx="7">
                  <c:v>50-54</c:v>
                </c:pt>
                <c:pt idx="8">
                  <c:v>55-59</c:v>
                </c:pt>
                <c:pt idx="9">
                  <c:v>60-64</c:v>
                </c:pt>
                <c:pt idx="10">
                  <c:v>65-69</c:v>
                </c:pt>
                <c:pt idx="11">
                  <c:v>70-74</c:v>
                </c:pt>
                <c:pt idx="12">
                  <c:v>75-79</c:v>
                </c:pt>
                <c:pt idx="13">
                  <c:v>80-84</c:v>
                </c:pt>
                <c:pt idx="14">
                  <c:v>85+</c:v>
                </c:pt>
              </c:strCache>
            </c:strRef>
          </c:cat>
          <c:val>
            <c:numRef>
              <c:f>'Table 1L'!$AE$5:$AE$20</c:f>
              <c:numCache>
                <c:formatCode>#,##0</c:formatCode>
                <c:ptCount val="15"/>
                <c:pt idx="0">
                  <c:v>5503.1629394000001</c:v>
                </c:pt>
                <c:pt idx="1">
                  <c:v>188340.82753200002</c:v>
                </c:pt>
                <c:pt idx="2">
                  <c:v>548521.29483999999</c:v>
                </c:pt>
                <c:pt idx="3">
                  <c:v>753188.44931000005</c:v>
                </c:pt>
                <c:pt idx="4">
                  <c:v>855214.53452999995</c:v>
                </c:pt>
                <c:pt idx="5">
                  <c:v>968475.84925000009</c:v>
                </c:pt>
                <c:pt idx="6">
                  <c:v>1083075.5597699999</c:v>
                </c:pt>
                <c:pt idx="7">
                  <c:v>1259577.34926</c:v>
                </c:pt>
                <c:pt idx="8">
                  <c:v>1256157.53425</c:v>
                </c:pt>
                <c:pt idx="9">
                  <c:v>1291161.34552</c:v>
                </c:pt>
                <c:pt idx="10">
                  <c:v>1153588.3817199999</c:v>
                </c:pt>
                <c:pt idx="11">
                  <c:v>1279717.02987</c:v>
                </c:pt>
                <c:pt idx="12">
                  <c:v>1247378.7436699998</c:v>
                </c:pt>
                <c:pt idx="13">
                  <c:v>1153219.2631300001</c:v>
                </c:pt>
                <c:pt idx="14">
                  <c:v>1661760.05263</c:v>
                </c:pt>
              </c:numCache>
            </c:numRef>
          </c:val>
        </c:ser>
        <c:ser>
          <c:idx val="30"/>
          <c:order val="30"/>
          <c:tx>
            <c:strRef>
              <c:f>'Table 1L'!$AF$3:$AF$4</c:f>
              <c:strCache>
                <c:ptCount val="1"/>
                <c:pt idx="0">
                  <c:v>9/30/2043</c:v>
                </c:pt>
              </c:strCache>
            </c:strRef>
          </c:tx>
          <c:dPt>
            <c:idx val="0"/>
            <c:bubble3D val="0"/>
            <c:spPr>
              <a:solidFill>
                <a:schemeClr val="accent1"/>
              </a:solidFill>
              <a:ln w="19050">
                <a:solidFill>
                  <a:schemeClr val="lt1"/>
                </a:solidFill>
              </a:ln>
              <a:effectLst/>
            </c:spPr>
          </c:dPt>
          <c:dPt>
            <c:idx val="1"/>
            <c:bubble3D val="0"/>
            <c:spPr>
              <a:solidFill>
                <a:schemeClr val="accent2"/>
              </a:solidFill>
              <a:ln w="19050">
                <a:solidFill>
                  <a:schemeClr val="lt1"/>
                </a:solidFill>
              </a:ln>
              <a:effectLst/>
            </c:spPr>
          </c:dPt>
          <c:dPt>
            <c:idx val="2"/>
            <c:bubble3D val="0"/>
            <c:spPr>
              <a:solidFill>
                <a:schemeClr val="accent3"/>
              </a:solidFill>
              <a:ln w="19050">
                <a:solidFill>
                  <a:schemeClr val="lt1"/>
                </a:solidFill>
              </a:ln>
              <a:effectLst/>
            </c:spPr>
          </c:dPt>
          <c:dPt>
            <c:idx val="3"/>
            <c:bubble3D val="0"/>
            <c:spPr>
              <a:solidFill>
                <a:schemeClr val="accent4"/>
              </a:solidFill>
              <a:ln w="19050">
                <a:solidFill>
                  <a:schemeClr val="lt1"/>
                </a:solidFill>
              </a:ln>
              <a:effectLst/>
            </c:spPr>
          </c:dPt>
          <c:dPt>
            <c:idx val="4"/>
            <c:bubble3D val="0"/>
            <c:spPr>
              <a:solidFill>
                <a:schemeClr val="accent5"/>
              </a:solidFill>
              <a:ln w="19050">
                <a:solidFill>
                  <a:schemeClr val="lt1"/>
                </a:solidFill>
              </a:ln>
              <a:effectLst/>
            </c:spPr>
          </c:dPt>
          <c:dPt>
            <c:idx val="5"/>
            <c:bubble3D val="0"/>
            <c:spPr>
              <a:solidFill>
                <a:schemeClr val="accent6"/>
              </a:solidFill>
              <a:ln w="19050">
                <a:solidFill>
                  <a:schemeClr val="lt1"/>
                </a:solidFill>
              </a:ln>
              <a:effectLst/>
            </c:spPr>
          </c:dPt>
          <c:dPt>
            <c:idx val="6"/>
            <c:bubble3D val="0"/>
            <c:spPr>
              <a:solidFill>
                <a:schemeClr val="accent1">
                  <a:lumMod val="60000"/>
                </a:schemeClr>
              </a:solidFill>
              <a:ln w="19050">
                <a:solidFill>
                  <a:schemeClr val="lt1"/>
                </a:solidFill>
              </a:ln>
              <a:effectLst/>
            </c:spPr>
          </c:dPt>
          <c:dPt>
            <c:idx val="7"/>
            <c:bubble3D val="0"/>
            <c:spPr>
              <a:solidFill>
                <a:schemeClr val="accent2">
                  <a:lumMod val="60000"/>
                </a:schemeClr>
              </a:solidFill>
              <a:ln w="19050">
                <a:solidFill>
                  <a:schemeClr val="lt1"/>
                </a:solidFill>
              </a:ln>
              <a:effectLst/>
            </c:spPr>
          </c:dPt>
          <c:dPt>
            <c:idx val="8"/>
            <c:bubble3D val="0"/>
            <c:spPr>
              <a:solidFill>
                <a:schemeClr val="accent3">
                  <a:lumMod val="60000"/>
                </a:schemeClr>
              </a:solidFill>
              <a:ln w="19050">
                <a:solidFill>
                  <a:schemeClr val="lt1"/>
                </a:solidFill>
              </a:ln>
              <a:effectLst/>
            </c:spPr>
          </c:dPt>
          <c:dPt>
            <c:idx val="9"/>
            <c:bubble3D val="0"/>
            <c:spPr>
              <a:solidFill>
                <a:schemeClr val="accent4">
                  <a:lumMod val="60000"/>
                </a:schemeClr>
              </a:solidFill>
              <a:ln w="19050">
                <a:solidFill>
                  <a:schemeClr val="lt1"/>
                </a:solidFill>
              </a:ln>
              <a:effectLst/>
            </c:spPr>
          </c:dPt>
          <c:dPt>
            <c:idx val="10"/>
            <c:bubble3D val="0"/>
            <c:spPr>
              <a:solidFill>
                <a:schemeClr val="accent5">
                  <a:lumMod val="60000"/>
                </a:schemeClr>
              </a:solidFill>
              <a:ln w="19050">
                <a:solidFill>
                  <a:schemeClr val="lt1"/>
                </a:solidFill>
              </a:ln>
              <a:effectLst/>
            </c:spPr>
          </c:dPt>
          <c:dPt>
            <c:idx val="11"/>
            <c:bubble3D val="0"/>
            <c:spPr>
              <a:solidFill>
                <a:schemeClr val="accent6">
                  <a:lumMod val="60000"/>
                </a:schemeClr>
              </a:solidFill>
              <a:ln w="19050">
                <a:solidFill>
                  <a:schemeClr val="lt1"/>
                </a:solidFill>
              </a:ln>
              <a:effectLst/>
            </c:spPr>
          </c:dPt>
          <c:dPt>
            <c:idx val="12"/>
            <c:bubble3D val="0"/>
            <c:spPr>
              <a:solidFill>
                <a:schemeClr val="accent1">
                  <a:lumMod val="80000"/>
                  <a:lumOff val="20000"/>
                </a:schemeClr>
              </a:solidFill>
              <a:ln w="19050">
                <a:solidFill>
                  <a:schemeClr val="lt1"/>
                </a:solidFill>
              </a:ln>
              <a:effectLst/>
            </c:spPr>
          </c:dPt>
          <c:dPt>
            <c:idx val="13"/>
            <c:bubble3D val="0"/>
            <c:spPr>
              <a:solidFill>
                <a:schemeClr val="accent2">
                  <a:lumMod val="80000"/>
                  <a:lumOff val="20000"/>
                </a:schemeClr>
              </a:solidFill>
              <a:ln w="19050">
                <a:solidFill>
                  <a:schemeClr val="lt1"/>
                </a:solidFill>
              </a:ln>
              <a:effectLst/>
            </c:spPr>
          </c:dPt>
          <c:dPt>
            <c:idx val="14"/>
            <c:bubble3D val="0"/>
            <c:spPr>
              <a:solidFill>
                <a:schemeClr val="accent3">
                  <a:lumMod val="80000"/>
                  <a:lumOff val="20000"/>
                </a:schemeClr>
              </a:solidFill>
              <a:ln w="19050">
                <a:solidFill>
                  <a:schemeClr val="lt1"/>
                </a:solidFill>
              </a:ln>
              <a:effectLst/>
            </c:spPr>
          </c:dPt>
          <c:cat>
            <c:strRef>
              <c:f>'Table 1L'!$A$5:$A$20</c:f>
              <c:strCache>
                <c:ptCount val="15"/>
                <c:pt idx="0">
                  <c:v>&lt; 20</c:v>
                </c:pt>
                <c:pt idx="1">
                  <c:v>20-24</c:v>
                </c:pt>
                <c:pt idx="2">
                  <c:v>25-29</c:v>
                </c:pt>
                <c:pt idx="3">
                  <c:v>30-34</c:v>
                </c:pt>
                <c:pt idx="4">
                  <c:v>35-39</c:v>
                </c:pt>
                <c:pt idx="5">
                  <c:v>40-44</c:v>
                </c:pt>
                <c:pt idx="6">
                  <c:v>45-49</c:v>
                </c:pt>
                <c:pt idx="7">
                  <c:v>50-54</c:v>
                </c:pt>
                <c:pt idx="8">
                  <c:v>55-59</c:v>
                </c:pt>
                <c:pt idx="9">
                  <c:v>60-64</c:v>
                </c:pt>
                <c:pt idx="10">
                  <c:v>65-69</c:v>
                </c:pt>
                <c:pt idx="11">
                  <c:v>70-74</c:v>
                </c:pt>
                <c:pt idx="12">
                  <c:v>75-79</c:v>
                </c:pt>
                <c:pt idx="13">
                  <c:v>80-84</c:v>
                </c:pt>
                <c:pt idx="14">
                  <c:v>85+</c:v>
                </c:pt>
              </c:strCache>
            </c:strRef>
          </c:cat>
          <c:val>
            <c:numRef>
              <c:f>'Table 1L'!$AF$5:$AF$20</c:f>
              <c:numCache>
                <c:formatCode>#,##0</c:formatCode>
                <c:ptCount val="15"/>
                <c:pt idx="0">
                  <c:v>5491.3954371</c:v>
                </c:pt>
                <c:pt idx="1">
                  <c:v>188985.97513900002</c:v>
                </c:pt>
                <c:pt idx="2">
                  <c:v>549434.36436999997</c:v>
                </c:pt>
                <c:pt idx="3">
                  <c:v>752204.47611000005</c:v>
                </c:pt>
                <c:pt idx="4">
                  <c:v>852901.71487999998</c:v>
                </c:pt>
                <c:pt idx="5">
                  <c:v>965816.69804000005</c:v>
                </c:pt>
                <c:pt idx="6">
                  <c:v>1065507.5666999999</c:v>
                </c:pt>
                <c:pt idx="7">
                  <c:v>1231808.7757299999</c:v>
                </c:pt>
                <c:pt idx="8">
                  <c:v>1255437.64078</c:v>
                </c:pt>
                <c:pt idx="9">
                  <c:v>1294505.01367</c:v>
                </c:pt>
                <c:pt idx="10">
                  <c:v>1157227.4511899999</c:v>
                </c:pt>
                <c:pt idx="11">
                  <c:v>1233072.26504</c:v>
                </c:pt>
                <c:pt idx="12">
                  <c:v>1212358.8864</c:v>
                </c:pt>
                <c:pt idx="13">
                  <c:v>1145959.6293500001</c:v>
                </c:pt>
                <c:pt idx="14">
                  <c:v>1628793.4045699998</c:v>
                </c:pt>
              </c:numCache>
            </c:numRef>
          </c:val>
        </c:ser>
        <c:dLbls>
          <c:showLegendKey val="0"/>
          <c:showVal val="0"/>
          <c:showCatName val="0"/>
          <c:showSerName val="0"/>
          <c:showPercent val="0"/>
          <c:showBubbleSize val="0"/>
          <c:showLeaderLines val="1"/>
        </c:dLbls>
        <c:firstSliceAng val="0"/>
      </c:pieChart>
      <c:spPr>
        <a:noFill/>
        <a:ln>
          <a:noFill/>
        </a:ln>
        <a:effectLst/>
      </c:spPr>
    </c:plotArea>
    <c:legend>
      <c:legendPos val="r"/>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1">
    <c:autoUpdate val="0"/>
  </c:externalData>
  <c:extLst>
    <c:ext xmlns:c14="http://schemas.microsoft.com/office/drawing/2007/8/2/chart" uri="{781A3756-C4B2-4CAC-9D66-4F8BD8637D16}">
      <c14:pivotOptions>
        <c14:dropZoneFilter val="1"/>
        <c14:dropZoneCategories val="1"/>
        <c14:dropZoneData val="1"/>
        <c14:dropZoneSeries val="1"/>
        <c14:dropZonesVisible val="1"/>
      </c14:pivotOptions>
    </c:ext>
  </c:extLst>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LMC</a:t>
            </a:r>
            <a:r>
              <a:rPr lang="en-US" baseline="0"/>
              <a:t> Vets by Age Group</a:t>
            </a:r>
            <a:endParaRPr lang="en-US"/>
          </a:p>
        </c:rich>
      </c:tx>
      <c:layout/>
      <c:overlay val="0"/>
      <c:spPr>
        <a:noFill/>
        <a:ln>
          <a:noFill/>
        </a:ln>
        <a:effectLst/>
      </c:spPr>
    </c:title>
    <c:autoTitleDeleted val="0"/>
    <c:plotArea>
      <c:layout>
        <c:manualLayout>
          <c:layoutTarget val="inner"/>
          <c:xMode val="edge"/>
          <c:yMode val="edge"/>
          <c:x val="0.20454259623797025"/>
          <c:y val="0.11456621004566211"/>
          <c:w val="0.78911745406824152"/>
          <c:h val="0.52343184841620827"/>
        </c:manualLayout>
      </c:layout>
      <c:barChart>
        <c:barDir val="col"/>
        <c:grouping val="clustered"/>
        <c:varyColors val="0"/>
        <c:ser>
          <c:idx val="0"/>
          <c:order val="0"/>
          <c:tx>
            <c:v>Frequency</c:v>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Page1_1!$M$14:$M$21</c:f>
              <c:strCache>
                <c:ptCount val="8"/>
                <c:pt idx="0">
                  <c:v>18</c:v>
                </c:pt>
                <c:pt idx="1">
                  <c:v>25</c:v>
                </c:pt>
                <c:pt idx="2">
                  <c:v>35</c:v>
                </c:pt>
                <c:pt idx="3">
                  <c:v>45</c:v>
                </c:pt>
                <c:pt idx="4">
                  <c:v>55</c:v>
                </c:pt>
                <c:pt idx="5">
                  <c:v>65</c:v>
                </c:pt>
                <c:pt idx="6">
                  <c:v>75</c:v>
                </c:pt>
                <c:pt idx="7">
                  <c:v>More</c:v>
                </c:pt>
              </c:strCache>
            </c:strRef>
          </c:cat>
          <c:val>
            <c:numRef>
              <c:f>Page1_1!$N$14:$N$21</c:f>
              <c:numCache>
                <c:formatCode>General</c:formatCode>
                <c:ptCount val="8"/>
                <c:pt idx="0">
                  <c:v>17</c:v>
                </c:pt>
                <c:pt idx="1">
                  <c:v>78</c:v>
                </c:pt>
                <c:pt idx="2">
                  <c:v>88</c:v>
                </c:pt>
                <c:pt idx="3">
                  <c:v>33</c:v>
                </c:pt>
                <c:pt idx="4">
                  <c:v>26</c:v>
                </c:pt>
                <c:pt idx="5">
                  <c:v>20</c:v>
                </c:pt>
                <c:pt idx="6">
                  <c:v>3</c:v>
                </c:pt>
                <c:pt idx="7">
                  <c:v>0</c:v>
                </c:pt>
              </c:numCache>
            </c:numRef>
          </c:val>
        </c:ser>
        <c:dLbls>
          <c:showLegendKey val="0"/>
          <c:showVal val="1"/>
          <c:showCatName val="0"/>
          <c:showSerName val="0"/>
          <c:showPercent val="0"/>
          <c:showBubbleSize val="0"/>
        </c:dLbls>
        <c:gapWidth val="150"/>
        <c:axId val="35997568"/>
        <c:axId val="36017280"/>
      </c:barChart>
      <c:catAx>
        <c:axId val="35997568"/>
        <c:scaling>
          <c:orientation val="minMax"/>
        </c:scaling>
        <c:delete val="0"/>
        <c:axPos val="b"/>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AGE</a:t>
                </a:r>
              </a:p>
            </c:rich>
          </c:tx>
          <c:layout/>
          <c:overlay val="0"/>
          <c:spPr>
            <a:noFill/>
            <a:ln>
              <a:noFill/>
            </a:ln>
            <a:effectLst/>
          </c:sp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6017280"/>
        <c:crosses val="autoZero"/>
        <c:auto val="1"/>
        <c:lblAlgn val="ctr"/>
        <c:lblOffset val="100"/>
        <c:noMultiLvlLbl val="0"/>
      </c:catAx>
      <c:valAx>
        <c:axId val="36017280"/>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Frequency</a:t>
                </a:r>
              </a:p>
            </c:rich>
          </c:tx>
          <c:layout/>
          <c:overlay val="0"/>
          <c:spPr>
            <a:noFill/>
            <a:ln>
              <a:noFill/>
            </a:ln>
            <a:effectLst/>
          </c:sp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5997568"/>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dirty="0" smtClean="0"/>
              <a:t>Declared Majors, First Semester (n=249)</a:t>
            </a:r>
            <a:endParaRPr lang="en-US" dirty="0"/>
          </a:p>
        </c:rich>
      </c:tx>
      <c:layout/>
      <c:overlay val="0"/>
      <c:spPr>
        <a:noFill/>
        <a:ln>
          <a:noFill/>
        </a:ln>
        <a:effectLst/>
      </c:spPr>
    </c:title>
    <c:autoTitleDeleted val="0"/>
    <c:plotArea>
      <c:layout/>
      <c:barChart>
        <c:barDir val="col"/>
        <c:grouping val="cluster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Sheet2!$A$1:$A$44</c:f>
              <c:strCache>
                <c:ptCount val="44"/>
                <c:pt idx="0">
                  <c:v>Associate in General Studies</c:v>
                </c:pt>
                <c:pt idx="1">
                  <c:v>Business Admin</c:v>
                </c:pt>
                <c:pt idx="2">
                  <c:v>Management / Marketing</c:v>
                </c:pt>
                <c:pt idx="3">
                  <c:v>Nursing / Pre-nurse</c:v>
                </c:pt>
                <c:pt idx="4">
                  <c:v>Law Enforcement</c:v>
                </c:pt>
                <c:pt idx="5">
                  <c:v>X-Ray/Sono &amp; Pre/Rad</c:v>
                </c:pt>
                <c:pt idx="6">
                  <c:v>General Tech</c:v>
                </c:pt>
                <c:pt idx="7">
                  <c:v>Liberal Arts</c:v>
                </c:pt>
                <c:pt idx="8">
                  <c:v>Machine Tool</c:v>
                </c:pt>
                <c:pt idx="9">
                  <c:v>Pre-Engineeer</c:v>
                </c:pt>
                <c:pt idx="10">
                  <c:v>Psych</c:v>
                </c:pt>
                <c:pt idx="11">
                  <c:v>Sociology</c:v>
                </c:pt>
                <c:pt idx="12">
                  <c:v>Graphic Design</c:v>
                </c:pt>
                <c:pt idx="13">
                  <c:v>Skilled Trades</c:v>
                </c:pt>
                <c:pt idx="14">
                  <c:v>Undecided</c:v>
                </c:pt>
                <c:pt idx="15">
                  <c:v>Agriculture</c:v>
                </c:pt>
                <c:pt idx="16">
                  <c:v>Corrections, P, P</c:v>
                </c:pt>
                <c:pt idx="17">
                  <c:v>Education (EC, E)</c:v>
                </c:pt>
                <c:pt idx="18">
                  <c:v>EPPP</c:v>
                </c:pt>
                <c:pt idx="19">
                  <c:v>Health</c:v>
                </c:pt>
                <c:pt idx="20">
                  <c:v>Hospitality</c:v>
                </c:pt>
                <c:pt idx="21">
                  <c:v>Medical Assist</c:v>
                </c:pt>
                <c:pt idx="22">
                  <c:v>Pre-Paramedic</c:v>
                </c:pt>
                <c:pt idx="23">
                  <c:v>Biology</c:v>
                </c:pt>
                <c:pt idx="24">
                  <c:v>Chemistry</c:v>
                </c:pt>
                <c:pt idx="25">
                  <c:v>Culinary</c:v>
                </c:pt>
                <c:pt idx="26">
                  <c:v>EPDM</c:v>
                </c:pt>
                <c:pt idx="27">
                  <c:v>Music</c:v>
                </c:pt>
                <c:pt idx="28">
                  <c:v>Accounting</c:v>
                </c:pt>
                <c:pt idx="29">
                  <c:v>Admin Office</c:v>
                </c:pt>
                <c:pt idx="30">
                  <c:v>Business</c:v>
                </c:pt>
                <c:pt idx="31">
                  <c:v>CIS</c:v>
                </c:pt>
                <c:pt idx="32">
                  <c:v>Dental Assisting</c:v>
                </c:pt>
                <c:pt idx="33">
                  <c:v>English</c:v>
                </c:pt>
                <c:pt idx="34">
                  <c:v>Indutrial Tech</c:v>
                </c:pt>
                <c:pt idx="35">
                  <c:v>Physical Ed / Wellness</c:v>
                </c:pt>
                <c:pt idx="36">
                  <c:v>Pre-Law</c:v>
                </c:pt>
                <c:pt idx="37">
                  <c:v>Art </c:v>
                </c:pt>
                <c:pt idx="38">
                  <c:v>Communications</c:v>
                </c:pt>
                <c:pt idx="39">
                  <c:v>Enviro Science</c:v>
                </c:pt>
                <c:pt idx="40">
                  <c:v>Humanities</c:v>
                </c:pt>
                <c:pt idx="41">
                  <c:v>Legal Office</c:v>
                </c:pt>
                <c:pt idx="42">
                  <c:v>PoliSci</c:v>
                </c:pt>
                <c:pt idx="43">
                  <c:v>Theater </c:v>
                </c:pt>
              </c:strCache>
            </c:strRef>
          </c:cat>
          <c:val>
            <c:numRef>
              <c:f>Sheet2!$B$1:$B$44</c:f>
              <c:numCache>
                <c:formatCode>General</c:formatCode>
                <c:ptCount val="44"/>
                <c:pt idx="0">
                  <c:v>60</c:v>
                </c:pt>
                <c:pt idx="1">
                  <c:v>19</c:v>
                </c:pt>
                <c:pt idx="2">
                  <c:v>16</c:v>
                </c:pt>
                <c:pt idx="3">
                  <c:v>14</c:v>
                </c:pt>
                <c:pt idx="4">
                  <c:v>9</c:v>
                </c:pt>
                <c:pt idx="5">
                  <c:v>8</c:v>
                </c:pt>
                <c:pt idx="6">
                  <c:v>6</c:v>
                </c:pt>
                <c:pt idx="7">
                  <c:v>6</c:v>
                </c:pt>
                <c:pt idx="8">
                  <c:v>6</c:v>
                </c:pt>
                <c:pt idx="9">
                  <c:v>6</c:v>
                </c:pt>
                <c:pt idx="10">
                  <c:v>6</c:v>
                </c:pt>
                <c:pt idx="11">
                  <c:v>6</c:v>
                </c:pt>
                <c:pt idx="12">
                  <c:v>5</c:v>
                </c:pt>
                <c:pt idx="13">
                  <c:v>5</c:v>
                </c:pt>
                <c:pt idx="14">
                  <c:v>5</c:v>
                </c:pt>
                <c:pt idx="15">
                  <c:v>4</c:v>
                </c:pt>
                <c:pt idx="16">
                  <c:v>4</c:v>
                </c:pt>
                <c:pt idx="17">
                  <c:v>4</c:v>
                </c:pt>
                <c:pt idx="18">
                  <c:v>4</c:v>
                </c:pt>
                <c:pt idx="19">
                  <c:v>4</c:v>
                </c:pt>
                <c:pt idx="20">
                  <c:v>4</c:v>
                </c:pt>
                <c:pt idx="21">
                  <c:v>4</c:v>
                </c:pt>
                <c:pt idx="22">
                  <c:v>4</c:v>
                </c:pt>
                <c:pt idx="23">
                  <c:v>3</c:v>
                </c:pt>
                <c:pt idx="24">
                  <c:v>3</c:v>
                </c:pt>
                <c:pt idx="25">
                  <c:v>3</c:v>
                </c:pt>
                <c:pt idx="26">
                  <c:v>3</c:v>
                </c:pt>
                <c:pt idx="27">
                  <c:v>3</c:v>
                </c:pt>
                <c:pt idx="28">
                  <c:v>2</c:v>
                </c:pt>
                <c:pt idx="29">
                  <c:v>2</c:v>
                </c:pt>
                <c:pt idx="30">
                  <c:v>2</c:v>
                </c:pt>
                <c:pt idx="31">
                  <c:v>2</c:v>
                </c:pt>
                <c:pt idx="32">
                  <c:v>2</c:v>
                </c:pt>
                <c:pt idx="33">
                  <c:v>2</c:v>
                </c:pt>
                <c:pt idx="34">
                  <c:v>2</c:v>
                </c:pt>
                <c:pt idx="35">
                  <c:v>2</c:v>
                </c:pt>
                <c:pt idx="36">
                  <c:v>2</c:v>
                </c:pt>
                <c:pt idx="37">
                  <c:v>1</c:v>
                </c:pt>
                <c:pt idx="38">
                  <c:v>1</c:v>
                </c:pt>
                <c:pt idx="39">
                  <c:v>1</c:v>
                </c:pt>
                <c:pt idx="40">
                  <c:v>1</c:v>
                </c:pt>
                <c:pt idx="41">
                  <c:v>1</c:v>
                </c:pt>
                <c:pt idx="42">
                  <c:v>1</c:v>
                </c:pt>
                <c:pt idx="43">
                  <c:v>1</c:v>
                </c:pt>
              </c:numCache>
            </c:numRef>
          </c:val>
        </c:ser>
        <c:dLbls>
          <c:showLegendKey val="0"/>
          <c:showVal val="0"/>
          <c:showCatName val="0"/>
          <c:showSerName val="0"/>
          <c:showPercent val="0"/>
          <c:showBubbleSize val="0"/>
        </c:dLbls>
        <c:gapWidth val="182"/>
        <c:axId val="83418112"/>
        <c:axId val="83432192"/>
      </c:barChart>
      <c:catAx>
        <c:axId val="8341811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83432192"/>
        <c:crosses val="autoZero"/>
        <c:auto val="1"/>
        <c:lblAlgn val="ctr"/>
        <c:lblOffset val="100"/>
        <c:noMultiLvlLbl val="0"/>
      </c:catAx>
      <c:valAx>
        <c:axId val="8343219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83418112"/>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Groups for 142</a:t>
            </a:r>
            <a:r>
              <a:rPr lang="en-US" baseline="0"/>
              <a:t> Students</a:t>
            </a:r>
            <a:endParaRPr lang="en-US"/>
          </a:p>
        </c:rich>
      </c:tx>
      <c:layout/>
      <c:overlay val="0"/>
      <c:spPr>
        <a:noFill/>
        <a:ln>
          <a:noFill/>
        </a:ln>
        <a:effectLst/>
      </c:spPr>
    </c:title>
    <c:autoTitleDeleted val="0"/>
    <c:plotArea>
      <c:layout/>
      <c:barChart>
        <c:barDir val="col"/>
        <c:grouping val="clustered"/>
        <c:varyColors val="0"/>
        <c:ser>
          <c:idx val="0"/>
          <c:order val="0"/>
          <c:spPr>
            <a:solidFill>
              <a:schemeClr val="accent1"/>
            </a:solidFill>
            <a:ln>
              <a:noFill/>
            </a:ln>
            <a:effectLst/>
          </c:spPr>
          <c:invertIfNegative val="0"/>
          <c:cat>
            <c:strRef>
              <c:f>Sheet2!$Y$2:$Y$5</c:f>
              <c:strCache>
                <c:ptCount val="4"/>
                <c:pt idx="0">
                  <c:v>Associate in General Studies</c:v>
                </c:pt>
                <c:pt idx="1">
                  <c:v>Accounting, Business, MM</c:v>
                </c:pt>
                <c:pt idx="2">
                  <c:v>Nurse, Imaging, Para, Dental</c:v>
                </c:pt>
                <c:pt idx="3">
                  <c:v>Law E, Corrections, P, P</c:v>
                </c:pt>
              </c:strCache>
            </c:strRef>
          </c:cat>
          <c:val>
            <c:numRef>
              <c:f>Sheet2!$Z$2:$Z$5</c:f>
              <c:numCache>
                <c:formatCode>General</c:formatCode>
                <c:ptCount val="4"/>
                <c:pt idx="0">
                  <c:v>60</c:v>
                </c:pt>
                <c:pt idx="1">
                  <c:v>37</c:v>
                </c:pt>
                <c:pt idx="2">
                  <c:v>32</c:v>
                </c:pt>
                <c:pt idx="3">
                  <c:v>13</c:v>
                </c:pt>
              </c:numCache>
            </c:numRef>
          </c:val>
        </c:ser>
        <c:dLbls>
          <c:showLegendKey val="0"/>
          <c:showVal val="0"/>
          <c:showCatName val="0"/>
          <c:showSerName val="0"/>
          <c:showPercent val="0"/>
          <c:showBubbleSize val="0"/>
        </c:dLbls>
        <c:gapWidth val="219"/>
        <c:overlap val="-27"/>
        <c:axId val="94708096"/>
        <c:axId val="94709632"/>
      </c:barChart>
      <c:catAx>
        <c:axId val="9470809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t" anchorCtr="0"/>
          <a:lstStyle/>
          <a:p>
            <a:pPr>
              <a:defRPr sz="900" b="0" i="0" u="none" strike="noStrike" kern="1200" baseline="0">
                <a:solidFill>
                  <a:schemeClr val="tx1">
                    <a:lumMod val="65000"/>
                    <a:lumOff val="35000"/>
                  </a:schemeClr>
                </a:solidFill>
                <a:latin typeface="+mn-lt"/>
                <a:ea typeface="+mn-ea"/>
                <a:cs typeface="+mn-cs"/>
              </a:defRPr>
            </a:pPr>
            <a:endParaRPr lang="en-US"/>
          </a:p>
        </c:txPr>
        <c:crossAx val="94709632"/>
        <c:crosses val="autoZero"/>
        <c:auto val="1"/>
        <c:lblAlgn val="ctr"/>
        <c:lblOffset val="100"/>
        <c:noMultiLvlLbl val="0"/>
      </c:catAx>
      <c:valAx>
        <c:axId val="9470963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9470809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32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785379E-70FD-4DD3-ACA1-CA1EF06AF9C7}" type="datetimeFigureOut">
              <a:rPr lang="en-US" smtClean="0"/>
              <a:t>4/6/2015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45ACAA-64B9-4FAC-939A-844EAE56664D}" type="slidenum">
              <a:rPr lang="en-US" smtClean="0"/>
              <a:t>‹#›</a:t>
            </a:fld>
            <a:endParaRPr lang="en-US"/>
          </a:p>
        </p:txBody>
      </p:sp>
    </p:spTree>
    <p:extLst>
      <p:ext uri="{BB962C8B-B14F-4D97-AF65-F5344CB8AC3E}">
        <p14:creationId xmlns:p14="http://schemas.microsoft.com/office/powerpoint/2010/main" val="15193706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785379E-70FD-4DD3-ACA1-CA1EF06AF9C7}" type="datetimeFigureOut">
              <a:rPr lang="en-US" smtClean="0"/>
              <a:t>4/6/2015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45ACAA-64B9-4FAC-939A-844EAE56664D}" type="slidenum">
              <a:rPr lang="en-US" smtClean="0"/>
              <a:t>‹#›</a:t>
            </a:fld>
            <a:endParaRPr lang="en-US"/>
          </a:p>
        </p:txBody>
      </p:sp>
    </p:spTree>
    <p:extLst>
      <p:ext uri="{BB962C8B-B14F-4D97-AF65-F5344CB8AC3E}">
        <p14:creationId xmlns:p14="http://schemas.microsoft.com/office/powerpoint/2010/main" val="4866175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785379E-70FD-4DD3-ACA1-CA1EF06AF9C7}" type="datetimeFigureOut">
              <a:rPr lang="en-US" smtClean="0"/>
              <a:t>4/6/2015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45ACAA-64B9-4FAC-939A-844EAE56664D}" type="slidenum">
              <a:rPr lang="en-US" smtClean="0"/>
              <a:t>‹#›</a:t>
            </a:fld>
            <a:endParaRPr lang="en-US"/>
          </a:p>
        </p:txBody>
      </p:sp>
    </p:spTree>
    <p:extLst>
      <p:ext uri="{BB962C8B-B14F-4D97-AF65-F5344CB8AC3E}">
        <p14:creationId xmlns:p14="http://schemas.microsoft.com/office/powerpoint/2010/main" val="5785321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785379E-70FD-4DD3-ACA1-CA1EF06AF9C7}" type="datetimeFigureOut">
              <a:rPr lang="en-US" smtClean="0"/>
              <a:t>4/6/2015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45ACAA-64B9-4FAC-939A-844EAE56664D}" type="slidenum">
              <a:rPr lang="en-US" smtClean="0"/>
              <a:t>‹#›</a:t>
            </a:fld>
            <a:endParaRPr lang="en-US"/>
          </a:p>
        </p:txBody>
      </p:sp>
    </p:spTree>
    <p:extLst>
      <p:ext uri="{BB962C8B-B14F-4D97-AF65-F5344CB8AC3E}">
        <p14:creationId xmlns:p14="http://schemas.microsoft.com/office/powerpoint/2010/main" val="29982359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785379E-70FD-4DD3-ACA1-CA1EF06AF9C7}" type="datetimeFigureOut">
              <a:rPr lang="en-US" smtClean="0"/>
              <a:t>4/6/2015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45ACAA-64B9-4FAC-939A-844EAE56664D}" type="slidenum">
              <a:rPr lang="en-US" smtClean="0"/>
              <a:t>‹#›</a:t>
            </a:fld>
            <a:endParaRPr lang="en-US"/>
          </a:p>
        </p:txBody>
      </p:sp>
    </p:spTree>
    <p:extLst>
      <p:ext uri="{BB962C8B-B14F-4D97-AF65-F5344CB8AC3E}">
        <p14:creationId xmlns:p14="http://schemas.microsoft.com/office/powerpoint/2010/main" val="22876851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785379E-70FD-4DD3-ACA1-CA1EF06AF9C7}" type="datetimeFigureOut">
              <a:rPr lang="en-US" smtClean="0"/>
              <a:t>4/6/2015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45ACAA-64B9-4FAC-939A-844EAE56664D}" type="slidenum">
              <a:rPr lang="en-US" smtClean="0"/>
              <a:t>‹#›</a:t>
            </a:fld>
            <a:endParaRPr lang="en-US"/>
          </a:p>
        </p:txBody>
      </p:sp>
    </p:spTree>
    <p:extLst>
      <p:ext uri="{BB962C8B-B14F-4D97-AF65-F5344CB8AC3E}">
        <p14:creationId xmlns:p14="http://schemas.microsoft.com/office/powerpoint/2010/main" val="31950593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785379E-70FD-4DD3-ACA1-CA1EF06AF9C7}" type="datetimeFigureOut">
              <a:rPr lang="en-US" smtClean="0"/>
              <a:t>4/6/2015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345ACAA-64B9-4FAC-939A-844EAE56664D}" type="slidenum">
              <a:rPr lang="en-US" smtClean="0"/>
              <a:t>‹#›</a:t>
            </a:fld>
            <a:endParaRPr lang="en-US"/>
          </a:p>
        </p:txBody>
      </p:sp>
    </p:spTree>
    <p:extLst>
      <p:ext uri="{BB962C8B-B14F-4D97-AF65-F5344CB8AC3E}">
        <p14:creationId xmlns:p14="http://schemas.microsoft.com/office/powerpoint/2010/main" val="41950988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785379E-70FD-4DD3-ACA1-CA1EF06AF9C7}" type="datetimeFigureOut">
              <a:rPr lang="en-US" smtClean="0"/>
              <a:t>4/6/2015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345ACAA-64B9-4FAC-939A-844EAE56664D}" type="slidenum">
              <a:rPr lang="en-US" smtClean="0"/>
              <a:t>‹#›</a:t>
            </a:fld>
            <a:endParaRPr lang="en-US"/>
          </a:p>
        </p:txBody>
      </p:sp>
    </p:spTree>
    <p:extLst>
      <p:ext uri="{BB962C8B-B14F-4D97-AF65-F5344CB8AC3E}">
        <p14:creationId xmlns:p14="http://schemas.microsoft.com/office/powerpoint/2010/main" val="6246584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785379E-70FD-4DD3-ACA1-CA1EF06AF9C7}" type="datetimeFigureOut">
              <a:rPr lang="en-US" smtClean="0"/>
              <a:t>4/6/2015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345ACAA-64B9-4FAC-939A-844EAE56664D}" type="slidenum">
              <a:rPr lang="en-US" smtClean="0"/>
              <a:t>‹#›</a:t>
            </a:fld>
            <a:endParaRPr lang="en-US"/>
          </a:p>
        </p:txBody>
      </p:sp>
    </p:spTree>
    <p:extLst>
      <p:ext uri="{BB962C8B-B14F-4D97-AF65-F5344CB8AC3E}">
        <p14:creationId xmlns:p14="http://schemas.microsoft.com/office/powerpoint/2010/main" val="2883993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785379E-70FD-4DD3-ACA1-CA1EF06AF9C7}" type="datetimeFigureOut">
              <a:rPr lang="en-US" smtClean="0"/>
              <a:t>4/6/2015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45ACAA-64B9-4FAC-939A-844EAE56664D}" type="slidenum">
              <a:rPr lang="en-US" smtClean="0"/>
              <a:t>‹#›</a:t>
            </a:fld>
            <a:endParaRPr lang="en-US"/>
          </a:p>
        </p:txBody>
      </p:sp>
    </p:spTree>
    <p:extLst>
      <p:ext uri="{BB962C8B-B14F-4D97-AF65-F5344CB8AC3E}">
        <p14:creationId xmlns:p14="http://schemas.microsoft.com/office/powerpoint/2010/main" val="35853488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785379E-70FD-4DD3-ACA1-CA1EF06AF9C7}" type="datetimeFigureOut">
              <a:rPr lang="en-US" smtClean="0"/>
              <a:t>4/6/2015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45ACAA-64B9-4FAC-939A-844EAE56664D}" type="slidenum">
              <a:rPr lang="en-US" smtClean="0"/>
              <a:t>‹#›</a:t>
            </a:fld>
            <a:endParaRPr lang="en-US"/>
          </a:p>
        </p:txBody>
      </p:sp>
    </p:spTree>
    <p:extLst>
      <p:ext uri="{BB962C8B-B14F-4D97-AF65-F5344CB8AC3E}">
        <p14:creationId xmlns:p14="http://schemas.microsoft.com/office/powerpoint/2010/main" val="3654358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785379E-70FD-4DD3-ACA1-CA1EF06AF9C7}" type="datetimeFigureOut">
              <a:rPr lang="en-US" smtClean="0"/>
              <a:t>4/6/2015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345ACAA-64B9-4FAC-939A-844EAE56664D}" type="slidenum">
              <a:rPr lang="en-US" smtClean="0"/>
              <a:t>‹#›</a:t>
            </a:fld>
            <a:endParaRPr lang="en-US"/>
          </a:p>
        </p:txBody>
      </p:sp>
    </p:spTree>
    <p:extLst>
      <p:ext uri="{BB962C8B-B14F-4D97-AF65-F5344CB8AC3E}">
        <p14:creationId xmlns:p14="http://schemas.microsoft.com/office/powerpoint/2010/main" val="752312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chart" Target="../charts/chart3.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Vets &amp; LMC Vets</a:t>
            </a:r>
            <a:endParaRPr lang="en-US" dirty="0"/>
          </a:p>
        </p:txBody>
      </p:sp>
      <p:sp>
        <p:nvSpPr>
          <p:cNvPr id="3" name="Subtitle 2"/>
          <p:cNvSpPr>
            <a:spLocks noGrp="1"/>
          </p:cNvSpPr>
          <p:nvPr>
            <p:ph type="subTitle" idx="1"/>
          </p:nvPr>
        </p:nvSpPr>
        <p:spPr>
          <a:xfrm>
            <a:off x="1524000" y="3602038"/>
            <a:ext cx="9144000" cy="2502200"/>
          </a:xfrm>
        </p:spPr>
        <p:txBody>
          <a:bodyPr>
            <a:normAutofit lnSpcReduction="10000"/>
          </a:bodyPr>
          <a:lstStyle/>
          <a:p>
            <a:r>
              <a:rPr lang="en-US" dirty="0" smtClean="0"/>
              <a:t>-Service at a Glance</a:t>
            </a:r>
          </a:p>
          <a:p>
            <a:r>
              <a:rPr lang="en-US" dirty="0" smtClean="0"/>
              <a:t>-Demographics of US Vets</a:t>
            </a:r>
          </a:p>
          <a:p>
            <a:r>
              <a:rPr lang="en-US" dirty="0" smtClean="0"/>
              <a:t>-Berrien County</a:t>
            </a:r>
          </a:p>
          <a:p>
            <a:r>
              <a:rPr lang="en-US" dirty="0" smtClean="0"/>
              <a:t>-LMC Demographics</a:t>
            </a:r>
          </a:p>
          <a:p>
            <a:r>
              <a:rPr lang="en-US" dirty="0" smtClean="0"/>
              <a:t>-LMC Declared Majors</a:t>
            </a:r>
          </a:p>
          <a:p>
            <a:r>
              <a:rPr lang="en-US" dirty="0" smtClean="0"/>
              <a:t>-What Do They Think?</a:t>
            </a:r>
          </a:p>
          <a:p>
            <a:endParaRPr lang="en-US" dirty="0"/>
          </a:p>
        </p:txBody>
      </p:sp>
    </p:spTree>
    <p:extLst>
      <p:ext uri="{BB962C8B-B14F-4D97-AF65-F5344CB8AC3E}">
        <p14:creationId xmlns:p14="http://schemas.microsoft.com/office/powerpoint/2010/main" val="377125732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March 2015 Survey (n=24)</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3707040415"/>
              </p:ext>
            </p:extLst>
          </p:nvPr>
        </p:nvGraphicFramePr>
        <p:xfrm>
          <a:off x="442095" y="1601114"/>
          <a:ext cx="10911704" cy="4820920"/>
        </p:xfrm>
        <a:graphic>
          <a:graphicData uri="http://schemas.openxmlformats.org/drawingml/2006/table">
            <a:tbl>
              <a:tblPr firstRow="1" bandRow="1">
                <a:tableStyleId>{5C22544A-7EE6-4342-B048-85BDC9FD1C3A}</a:tableStyleId>
              </a:tblPr>
              <a:tblGrid>
                <a:gridCol w="2844802"/>
                <a:gridCol w="8066902"/>
              </a:tblGrid>
              <a:tr h="370840">
                <a:tc>
                  <a:txBody>
                    <a:bodyPr/>
                    <a:lstStyle/>
                    <a:p>
                      <a:r>
                        <a:rPr lang="en-US" dirty="0" smtClean="0"/>
                        <a:t>Question</a:t>
                      </a:r>
                      <a:endParaRPr lang="en-US" dirty="0"/>
                    </a:p>
                  </a:txBody>
                  <a:tcPr/>
                </a:tc>
                <a:tc>
                  <a:txBody>
                    <a:bodyPr/>
                    <a:lstStyle/>
                    <a:p>
                      <a:r>
                        <a:rPr lang="en-US" dirty="0" smtClean="0"/>
                        <a:t>Response</a:t>
                      </a:r>
                      <a:endParaRPr lang="en-US" dirty="0"/>
                    </a:p>
                  </a:txBody>
                  <a:tcPr/>
                </a:tc>
              </a:tr>
              <a:tr h="370840">
                <a:tc>
                  <a:txBody>
                    <a:bodyPr/>
                    <a:lstStyle/>
                    <a:p>
                      <a:r>
                        <a:rPr lang="en-US" dirty="0" smtClean="0"/>
                        <a:t>Hours Meet Expectations</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More</a:t>
                      </a:r>
                      <a:r>
                        <a:rPr lang="en-US" baseline="0" dirty="0" smtClean="0"/>
                        <a:t> 12% (2), About right 30%, Slightly Less 12%, Far Fewer 50%</a:t>
                      </a:r>
                      <a:endParaRPr lang="en-US" dirty="0" smtClean="0"/>
                    </a:p>
                  </a:txBody>
                  <a:tcPr/>
                </a:tc>
              </a:tr>
              <a:tr h="370840">
                <a:tc>
                  <a:txBody>
                    <a:bodyPr/>
                    <a:lstStyle/>
                    <a:p>
                      <a:r>
                        <a:rPr lang="en-US" dirty="0" smtClean="0"/>
                        <a:t>Satisfied with Process</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Somewhat or Highly Dissatisfied 40%</a:t>
                      </a:r>
                      <a:endParaRPr lang="en-US" dirty="0" smtClean="0"/>
                    </a:p>
                  </a:txBody>
                  <a:tcPr/>
                </a:tc>
              </a:tr>
              <a:tr h="370840">
                <a:tc>
                  <a:txBody>
                    <a:bodyPr/>
                    <a:lstStyle/>
                    <a:p>
                      <a:r>
                        <a:rPr lang="en-US" dirty="0" smtClean="0"/>
                        <a:t>Faculty Support of Reserve</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33%</a:t>
                      </a:r>
                      <a:r>
                        <a:rPr lang="en-US" baseline="0" dirty="0" smtClean="0"/>
                        <a:t> Some faculty not supportive</a:t>
                      </a:r>
                      <a:endParaRPr lang="en-US" dirty="0" smtClean="0"/>
                    </a:p>
                  </a:txBody>
                  <a:tcPr/>
                </a:tc>
              </a:tr>
              <a:tr h="370840">
                <a:tc>
                  <a:txBody>
                    <a:bodyPr/>
                    <a:lstStyle/>
                    <a:p>
                      <a:r>
                        <a:rPr lang="en-US" dirty="0" smtClean="0"/>
                        <a:t>Focus Group</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67%</a:t>
                      </a:r>
                      <a:r>
                        <a:rPr lang="en-US" baseline="0" dirty="0" smtClean="0"/>
                        <a:t> Yes</a:t>
                      </a:r>
                      <a:endParaRPr lang="en-US" dirty="0" smtClean="0"/>
                    </a:p>
                  </a:txBody>
                  <a:tcPr/>
                </a:tc>
              </a:tr>
              <a:tr h="370840">
                <a:tc>
                  <a:txBody>
                    <a:bodyPr/>
                    <a:lstStyle/>
                    <a:p>
                      <a:r>
                        <a:rPr lang="en-US" dirty="0" smtClean="0"/>
                        <a:t>Co-Op Interest</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50% (12)</a:t>
                      </a:r>
                    </a:p>
                  </a:txBody>
                  <a:tcPr/>
                </a:tc>
              </a:tr>
              <a:tr h="370840">
                <a:tc>
                  <a:txBody>
                    <a:bodyPr/>
                    <a:lstStyle/>
                    <a:p>
                      <a:r>
                        <a:rPr lang="en-US" dirty="0" smtClean="0"/>
                        <a:t>Course Load</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50%</a:t>
                      </a:r>
                      <a:r>
                        <a:rPr lang="en-US" baseline="0" dirty="0" smtClean="0"/>
                        <a:t> 4 or more, 35% 2-3</a:t>
                      </a:r>
                      <a:endParaRPr lang="en-US" dirty="0" smtClean="0"/>
                    </a:p>
                  </a:txBody>
                  <a:tcPr/>
                </a:tc>
              </a:tr>
              <a:tr h="370840">
                <a:tc>
                  <a:txBody>
                    <a:bodyPr/>
                    <a:lstStyle/>
                    <a:p>
                      <a:r>
                        <a:rPr lang="en-US" dirty="0" smtClean="0"/>
                        <a:t>Current Military Affiliation</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13% (3) Drilling Reserve,</a:t>
                      </a:r>
                      <a:r>
                        <a:rPr lang="en-US" baseline="0" dirty="0" smtClean="0"/>
                        <a:t> 8% (2) IRR, Fully Separated 67% (16)</a:t>
                      </a:r>
                      <a:endParaRPr lang="en-US" dirty="0" smtClean="0"/>
                    </a:p>
                  </a:txBody>
                  <a:tcPr/>
                </a:tc>
              </a:tr>
              <a:tr h="370840">
                <a:tc>
                  <a:txBody>
                    <a:bodyPr/>
                    <a:lstStyle/>
                    <a:p>
                      <a:r>
                        <a:rPr lang="en-US" dirty="0" smtClean="0"/>
                        <a:t>Activated for OEF / OIF</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80% </a:t>
                      </a:r>
                    </a:p>
                  </a:txBody>
                  <a:tcPr/>
                </a:tc>
              </a:tr>
              <a:tr h="370840">
                <a:tc>
                  <a:txBody>
                    <a:bodyPr/>
                    <a:lstStyle/>
                    <a:p>
                      <a:r>
                        <a:rPr lang="en-US" dirty="0" smtClean="0"/>
                        <a:t>Participate</a:t>
                      </a:r>
                      <a:r>
                        <a:rPr lang="en-US" baseline="0" dirty="0" smtClean="0"/>
                        <a:t> in OEF / OIF</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54%</a:t>
                      </a:r>
                    </a:p>
                  </a:txBody>
                  <a:tcPr/>
                </a:tc>
              </a:tr>
              <a:tr h="370840">
                <a:tc>
                  <a:txBody>
                    <a:bodyPr/>
                    <a:lstStyle/>
                    <a:p>
                      <a:r>
                        <a:rPr lang="en-US" dirty="0" smtClean="0"/>
                        <a:t>Separated</a:t>
                      </a:r>
                      <a:r>
                        <a:rPr lang="en-US" baseline="0" dirty="0" smtClean="0"/>
                        <a:t> from </a:t>
                      </a:r>
                      <a:r>
                        <a:rPr lang="en-US" baseline="0" dirty="0" err="1" smtClean="0"/>
                        <a:t>AcDu</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50% less than 3 years, 29</a:t>
                      </a:r>
                      <a:r>
                        <a:rPr lang="en-US" baseline="0" dirty="0" smtClean="0"/>
                        <a:t>% more than 5 years</a:t>
                      </a:r>
                      <a:endParaRPr lang="en-US" dirty="0" smtClean="0"/>
                    </a:p>
                  </a:txBody>
                  <a:tcPr/>
                </a:tc>
              </a:tr>
              <a:tr h="370840">
                <a:tc>
                  <a:txBody>
                    <a:bodyPr/>
                    <a:lstStyle/>
                    <a:p>
                      <a:r>
                        <a:rPr lang="en-US" dirty="0" smtClean="0"/>
                        <a:t>Attempted to get Credit</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54%</a:t>
                      </a:r>
                    </a:p>
                  </a:txBody>
                  <a:tcPr/>
                </a:tc>
              </a:tr>
              <a:tr h="370840">
                <a:tc>
                  <a:txBody>
                    <a:bodyPr/>
                    <a:lstStyle/>
                    <a:p>
                      <a:r>
                        <a:rPr lang="en-US" dirty="0" smtClean="0"/>
                        <a:t>Hours Awarded</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50% 0-3, 12% (2) 7-9, 38%</a:t>
                      </a:r>
                      <a:r>
                        <a:rPr lang="en-US" baseline="0" dirty="0" smtClean="0"/>
                        <a:t> (6) 10 or more hours</a:t>
                      </a:r>
                      <a:endParaRPr lang="en-US" dirty="0" smtClean="0"/>
                    </a:p>
                  </a:txBody>
                  <a:tcPr/>
                </a:tc>
              </a:tr>
            </a:tbl>
          </a:graphicData>
        </a:graphic>
      </p:graphicFrame>
    </p:spTree>
    <p:extLst>
      <p:ext uri="{BB962C8B-B14F-4D97-AF65-F5344CB8AC3E}">
        <p14:creationId xmlns:p14="http://schemas.microsoft.com/office/powerpoint/2010/main" val="29508837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March 2015 Survey (n=24)</a:t>
            </a:r>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3046477642"/>
              </p:ext>
            </p:extLst>
          </p:nvPr>
        </p:nvGraphicFramePr>
        <p:xfrm>
          <a:off x="650789" y="1690688"/>
          <a:ext cx="10371438" cy="4591448"/>
        </p:xfrm>
        <a:graphic>
          <a:graphicData uri="http://schemas.openxmlformats.org/drawingml/2006/table">
            <a:tbl>
              <a:tblPr/>
              <a:tblGrid>
                <a:gridCol w="10371438"/>
              </a:tblGrid>
              <a:tr h="167359">
                <a:tc>
                  <a:txBody>
                    <a:bodyPr/>
                    <a:lstStyle/>
                    <a:p>
                      <a:pPr algn="l" fontAlgn="b"/>
                      <a:r>
                        <a:rPr lang="en-US" sz="1200" b="1" i="0" u="none" strike="noStrike" dirty="0">
                          <a:solidFill>
                            <a:srgbClr val="000000"/>
                          </a:solidFill>
                          <a:effectLst/>
                          <a:latin typeface="Calibri" panose="020F0502020204030204" pitchFamily="34" charset="0"/>
                        </a:rPr>
                        <a:t>If you did not attempt to get academic credit for your military training and service, why did you not attempt to get credit?</a:t>
                      </a:r>
                    </a:p>
                  </a:txBody>
                  <a:tcPr marL="8368" marR="8368" marT="8368" marB="0" anchor="b">
                    <a:lnL>
                      <a:noFill/>
                    </a:lnL>
                    <a:lnR>
                      <a:noFill/>
                    </a:lnR>
                    <a:lnT>
                      <a:noFill/>
                    </a:lnT>
                    <a:lnB>
                      <a:noFill/>
                    </a:lnB>
                  </a:tcPr>
                </a:tc>
              </a:tr>
              <a:tr h="167359">
                <a:tc>
                  <a:txBody>
                    <a:bodyPr/>
                    <a:lstStyle/>
                    <a:p>
                      <a:pPr algn="l" fontAlgn="b"/>
                      <a:endParaRPr lang="en-US" sz="1100" b="0" i="0" u="none" strike="noStrike" dirty="0">
                        <a:solidFill>
                          <a:srgbClr val="000000"/>
                        </a:solidFill>
                        <a:effectLst/>
                        <a:latin typeface="Calibri" panose="020F0502020204030204" pitchFamily="34" charset="0"/>
                      </a:endParaRPr>
                    </a:p>
                  </a:txBody>
                  <a:tcPr marL="8368" marR="8368" marT="8368" marB="0" anchor="b">
                    <a:lnL>
                      <a:noFill/>
                    </a:lnL>
                    <a:lnR>
                      <a:noFill/>
                    </a:lnR>
                    <a:lnT>
                      <a:noFill/>
                    </a:lnT>
                    <a:lnB>
                      <a:noFill/>
                    </a:lnB>
                  </a:tcPr>
                </a:tc>
              </a:tr>
              <a:tr h="167359">
                <a:tc>
                  <a:txBody>
                    <a:bodyPr/>
                    <a:lstStyle/>
                    <a:p>
                      <a:pPr algn="l" fontAlgn="b"/>
                      <a:endParaRPr lang="en-US" sz="1100" b="0" i="0" u="none" strike="noStrike">
                        <a:solidFill>
                          <a:srgbClr val="000000"/>
                        </a:solidFill>
                        <a:effectLst/>
                        <a:latin typeface="Calibri" panose="020F0502020204030204" pitchFamily="34" charset="0"/>
                      </a:endParaRPr>
                    </a:p>
                  </a:txBody>
                  <a:tcPr marL="8368" marR="8368" marT="8368" marB="0" anchor="b">
                    <a:lnL>
                      <a:noFill/>
                    </a:lnL>
                    <a:lnR>
                      <a:noFill/>
                    </a:lnR>
                    <a:lnT>
                      <a:noFill/>
                    </a:lnT>
                    <a:lnB>
                      <a:noFill/>
                    </a:lnB>
                  </a:tcPr>
                </a:tc>
              </a:tr>
              <a:tr h="167359">
                <a:tc>
                  <a:txBody>
                    <a:bodyPr/>
                    <a:lstStyle/>
                    <a:p>
                      <a:pPr algn="l" fontAlgn="b"/>
                      <a:r>
                        <a:rPr lang="en-US" sz="1100" b="0" i="0" u="none" strike="noStrike">
                          <a:solidFill>
                            <a:srgbClr val="000000"/>
                          </a:solidFill>
                          <a:effectLst/>
                          <a:latin typeface="Calibri" panose="020F0502020204030204" pitchFamily="34" charset="0"/>
                        </a:rPr>
                        <a:t>I was told it wasn't needed for the program I was trying to enter.</a:t>
                      </a:r>
                    </a:p>
                  </a:txBody>
                  <a:tcPr marL="8368" marR="8368" marT="8368" marB="0" anchor="b">
                    <a:lnL>
                      <a:noFill/>
                    </a:lnL>
                    <a:lnR>
                      <a:noFill/>
                    </a:lnR>
                    <a:lnT>
                      <a:noFill/>
                    </a:lnT>
                    <a:lnB>
                      <a:noFill/>
                    </a:lnB>
                  </a:tcPr>
                </a:tc>
              </a:tr>
              <a:tr h="167359">
                <a:tc>
                  <a:txBody>
                    <a:bodyPr/>
                    <a:lstStyle/>
                    <a:p>
                      <a:pPr algn="l" fontAlgn="b"/>
                      <a:endParaRPr lang="en-US" sz="1100" b="0" i="0" u="none" strike="noStrike">
                        <a:solidFill>
                          <a:srgbClr val="000000"/>
                        </a:solidFill>
                        <a:effectLst/>
                        <a:latin typeface="Calibri" panose="020F0502020204030204" pitchFamily="34" charset="0"/>
                      </a:endParaRPr>
                    </a:p>
                  </a:txBody>
                  <a:tcPr marL="8368" marR="8368" marT="8368" marB="0" anchor="b">
                    <a:lnL>
                      <a:noFill/>
                    </a:lnL>
                    <a:lnR>
                      <a:noFill/>
                    </a:lnR>
                    <a:lnT>
                      <a:noFill/>
                    </a:lnT>
                    <a:lnB>
                      <a:noFill/>
                    </a:lnB>
                  </a:tcPr>
                </a:tc>
              </a:tr>
              <a:tr h="167359">
                <a:tc>
                  <a:txBody>
                    <a:bodyPr/>
                    <a:lstStyle/>
                    <a:p>
                      <a:pPr algn="l" fontAlgn="b"/>
                      <a:endParaRPr lang="en-US" sz="1100" b="0" i="0" u="none" strike="noStrike" dirty="0">
                        <a:solidFill>
                          <a:srgbClr val="000000"/>
                        </a:solidFill>
                        <a:effectLst/>
                        <a:latin typeface="Calibri" panose="020F0502020204030204" pitchFamily="34" charset="0"/>
                      </a:endParaRPr>
                    </a:p>
                  </a:txBody>
                  <a:tcPr marL="8368" marR="8368" marT="8368" marB="0" anchor="b">
                    <a:lnL>
                      <a:noFill/>
                    </a:lnL>
                    <a:lnR>
                      <a:noFill/>
                    </a:lnR>
                    <a:lnT>
                      <a:noFill/>
                    </a:lnT>
                    <a:lnB>
                      <a:noFill/>
                    </a:lnB>
                  </a:tcPr>
                </a:tc>
              </a:tr>
              <a:tr h="167359">
                <a:tc>
                  <a:txBody>
                    <a:bodyPr/>
                    <a:lstStyle/>
                    <a:p>
                      <a:pPr algn="l" fontAlgn="b"/>
                      <a:r>
                        <a:rPr lang="en-US" sz="1100" b="0" i="0" u="none" strike="noStrike">
                          <a:solidFill>
                            <a:srgbClr val="000000"/>
                          </a:solidFill>
                          <a:effectLst/>
                          <a:latin typeface="Calibri" panose="020F0502020204030204" pitchFamily="34" charset="0"/>
                        </a:rPr>
                        <a:t>I was advised not to due to classes that I attend would not be effected and to wait for when I goto transfer to ferris state university</a:t>
                      </a:r>
                    </a:p>
                  </a:txBody>
                  <a:tcPr marL="8368" marR="8368" marT="8368" marB="0" anchor="b">
                    <a:lnL>
                      <a:noFill/>
                    </a:lnL>
                    <a:lnR>
                      <a:noFill/>
                    </a:lnR>
                    <a:lnT>
                      <a:noFill/>
                    </a:lnT>
                    <a:lnB>
                      <a:noFill/>
                    </a:lnB>
                  </a:tcPr>
                </a:tc>
              </a:tr>
              <a:tr h="167359">
                <a:tc>
                  <a:txBody>
                    <a:bodyPr/>
                    <a:lstStyle/>
                    <a:p>
                      <a:pPr algn="l" fontAlgn="b"/>
                      <a:endParaRPr lang="en-US" sz="1100" b="0" i="0" u="none" strike="noStrike">
                        <a:solidFill>
                          <a:srgbClr val="000000"/>
                        </a:solidFill>
                        <a:effectLst/>
                        <a:latin typeface="Calibri" panose="020F0502020204030204" pitchFamily="34" charset="0"/>
                      </a:endParaRPr>
                    </a:p>
                  </a:txBody>
                  <a:tcPr marL="8368" marR="8368" marT="8368" marB="0" anchor="b">
                    <a:lnL>
                      <a:noFill/>
                    </a:lnL>
                    <a:lnR>
                      <a:noFill/>
                    </a:lnR>
                    <a:lnT>
                      <a:noFill/>
                    </a:lnT>
                    <a:lnB>
                      <a:noFill/>
                    </a:lnB>
                  </a:tcPr>
                </a:tc>
              </a:tr>
              <a:tr h="167359">
                <a:tc>
                  <a:txBody>
                    <a:bodyPr/>
                    <a:lstStyle/>
                    <a:p>
                      <a:pPr algn="l" fontAlgn="b"/>
                      <a:endParaRPr lang="en-US" sz="1100" b="0" i="0" u="none" strike="noStrike">
                        <a:solidFill>
                          <a:srgbClr val="000000"/>
                        </a:solidFill>
                        <a:effectLst/>
                        <a:latin typeface="Calibri" panose="020F0502020204030204" pitchFamily="34" charset="0"/>
                      </a:endParaRPr>
                    </a:p>
                  </a:txBody>
                  <a:tcPr marL="8368" marR="8368" marT="8368" marB="0" anchor="b">
                    <a:lnL>
                      <a:noFill/>
                    </a:lnL>
                    <a:lnR>
                      <a:noFill/>
                    </a:lnR>
                    <a:lnT>
                      <a:noFill/>
                    </a:lnT>
                    <a:lnB>
                      <a:noFill/>
                    </a:lnB>
                  </a:tcPr>
                </a:tc>
              </a:tr>
              <a:tr h="167359">
                <a:tc>
                  <a:txBody>
                    <a:bodyPr/>
                    <a:lstStyle/>
                    <a:p>
                      <a:pPr algn="l" fontAlgn="b"/>
                      <a:endParaRPr lang="en-US" sz="1100" b="0" i="0" u="none" strike="noStrike">
                        <a:solidFill>
                          <a:srgbClr val="000000"/>
                        </a:solidFill>
                        <a:effectLst/>
                        <a:latin typeface="Calibri" panose="020F0502020204030204" pitchFamily="34" charset="0"/>
                      </a:endParaRPr>
                    </a:p>
                  </a:txBody>
                  <a:tcPr marL="8368" marR="8368" marT="8368" marB="0" anchor="b">
                    <a:lnL>
                      <a:noFill/>
                    </a:lnL>
                    <a:lnR>
                      <a:noFill/>
                    </a:lnR>
                    <a:lnT>
                      <a:noFill/>
                    </a:lnT>
                    <a:lnB>
                      <a:noFill/>
                    </a:lnB>
                  </a:tcPr>
                </a:tc>
              </a:tr>
              <a:tr h="167359">
                <a:tc>
                  <a:txBody>
                    <a:bodyPr/>
                    <a:lstStyle/>
                    <a:p>
                      <a:pPr algn="l" fontAlgn="b"/>
                      <a:endParaRPr lang="en-US" sz="1100" b="0" i="0" u="none" strike="noStrike">
                        <a:solidFill>
                          <a:srgbClr val="000000"/>
                        </a:solidFill>
                        <a:effectLst/>
                        <a:latin typeface="Calibri" panose="020F0502020204030204" pitchFamily="34" charset="0"/>
                      </a:endParaRPr>
                    </a:p>
                  </a:txBody>
                  <a:tcPr marL="8368" marR="8368" marT="8368" marB="0" anchor="b">
                    <a:lnL>
                      <a:noFill/>
                    </a:lnL>
                    <a:lnR>
                      <a:noFill/>
                    </a:lnR>
                    <a:lnT>
                      <a:noFill/>
                    </a:lnT>
                    <a:lnB>
                      <a:noFill/>
                    </a:lnB>
                  </a:tcPr>
                </a:tc>
              </a:tr>
              <a:tr h="167359">
                <a:tc>
                  <a:txBody>
                    <a:bodyPr/>
                    <a:lstStyle/>
                    <a:p>
                      <a:pPr algn="l" fontAlgn="b"/>
                      <a:r>
                        <a:rPr lang="en-US" sz="1100" b="0" i="0" u="none" strike="noStrike">
                          <a:solidFill>
                            <a:srgbClr val="000000"/>
                          </a:solidFill>
                          <a:effectLst/>
                          <a:latin typeface="Calibri" panose="020F0502020204030204" pitchFamily="34" charset="0"/>
                        </a:rPr>
                        <a:t>Already fulfilled in first B.S. degree.  </a:t>
                      </a:r>
                    </a:p>
                  </a:txBody>
                  <a:tcPr marL="8368" marR="8368" marT="8368" marB="0" anchor="b">
                    <a:lnL>
                      <a:noFill/>
                    </a:lnL>
                    <a:lnR>
                      <a:noFill/>
                    </a:lnR>
                    <a:lnT>
                      <a:noFill/>
                    </a:lnT>
                    <a:lnB>
                      <a:noFill/>
                    </a:lnB>
                  </a:tcPr>
                </a:tc>
              </a:tr>
              <a:tr h="167359">
                <a:tc>
                  <a:txBody>
                    <a:bodyPr/>
                    <a:lstStyle/>
                    <a:p>
                      <a:pPr algn="l" fontAlgn="b"/>
                      <a:endParaRPr lang="en-US" sz="1100" b="0" i="0" u="none" strike="noStrike">
                        <a:solidFill>
                          <a:srgbClr val="000000"/>
                        </a:solidFill>
                        <a:effectLst/>
                        <a:latin typeface="Calibri" panose="020F0502020204030204" pitchFamily="34" charset="0"/>
                      </a:endParaRPr>
                    </a:p>
                  </a:txBody>
                  <a:tcPr marL="8368" marR="8368" marT="8368" marB="0" anchor="b">
                    <a:lnL>
                      <a:noFill/>
                    </a:lnL>
                    <a:lnR>
                      <a:noFill/>
                    </a:lnR>
                    <a:lnT>
                      <a:noFill/>
                    </a:lnT>
                    <a:lnB>
                      <a:noFill/>
                    </a:lnB>
                  </a:tcPr>
                </a:tc>
              </a:tr>
              <a:tr h="167359">
                <a:tc>
                  <a:txBody>
                    <a:bodyPr/>
                    <a:lstStyle/>
                    <a:p>
                      <a:pPr algn="l" fontAlgn="b"/>
                      <a:r>
                        <a:rPr lang="en-US" sz="1100" b="0" i="0" u="none" strike="noStrike">
                          <a:solidFill>
                            <a:srgbClr val="000000"/>
                          </a:solidFill>
                          <a:effectLst/>
                          <a:latin typeface="Calibri" panose="020F0502020204030204" pitchFamily="34" charset="0"/>
                        </a:rPr>
                        <a:t>I didn't know what I would get credit for and didn't think anything I got would count for anything towards my degree. </a:t>
                      </a:r>
                    </a:p>
                  </a:txBody>
                  <a:tcPr marL="8368" marR="8368" marT="8368" marB="0" anchor="b">
                    <a:lnL>
                      <a:noFill/>
                    </a:lnL>
                    <a:lnR>
                      <a:noFill/>
                    </a:lnR>
                    <a:lnT>
                      <a:noFill/>
                    </a:lnT>
                    <a:lnB>
                      <a:noFill/>
                    </a:lnB>
                  </a:tcPr>
                </a:tc>
              </a:tr>
              <a:tr h="167359">
                <a:tc>
                  <a:txBody>
                    <a:bodyPr/>
                    <a:lstStyle/>
                    <a:p>
                      <a:pPr algn="l" fontAlgn="b"/>
                      <a:r>
                        <a:rPr lang="en-US" sz="1100" b="0" i="0" u="none" strike="noStrike">
                          <a:solidFill>
                            <a:srgbClr val="000000"/>
                          </a:solidFill>
                          <a:effectLst/>
                          <a:latin typeface="Calibri" panose="020F0502020204030204" pitchFamily="34" charset="0"/>
                        </a:rPr>
                        <a:t>When I first started attending LMC, there was basically no veteran support and the registrar's office was not very helpful about recording credit from other institutions.</a:t>
                      </a:r>
                    </a:p>
                  </a:txBody>
                  <a:tcPr marL="8368" marR="8368" marT="8368" marB="0" anchor="b">
                    <a:lnL>
                      <a:noFill/>
                    </a:lnL>
                    <a:lnR>
                      <a:noFill/>
                    </a:lnR>
                    <a:lnT>
                      <a:noFill/>
                    </a:lnT>
                    <a:lnB>
                      <a:noFill/>
                    </a:lnB>
                  </a:tcPr>
                </a:tc>
              </a:tr>
              <a:tr h="167359">
                <a:tc>
                  <a:txBody>
                    <a:bodyPr/>
                    <a:lstStyle/>
                    <a:p>
                      <a:pPr algn="l" fontAlgn="b"/>
                      <a:endParaRPr lang="en-US" sz="1100" b="0" i="0" u="none" strike="noStrike">
                        <a:solidFill>
                          <a:srgbClr val="000000"/>
                        </a:solidFill>
                        <a:effectLst/>
                        <a:latin typeface="Calibri" panose="020F0502020204030204" pitchFamily="34" charset="0"/>
                      </a:endParaRPr>
                    </a:p>
                  </a:txBody>
                  <a:tcPr marL="8368" marR="8368" marT="8368" marB="0" anchor="b">
                    <a:lnL>
                      <a:noFill/>
                    </a:lnL>
                    <a:lnR>
                      <a:noFill/>
                    </a:lnR>
                    <a:lnT>
                      <a:noFill/>
                    </a:lnT>
                    <a:lnB>
                      <a:noFill/>
                    </a:lnB>
                  </a:tcPr>
                </a:tc>
              </a:tr>
              <a:tr h="167359">
                <a:tc>
                  <a:txBody>
                    <a:bodyPr/>
                    <a:lstStyle/>
                    <a:p>
                      <a:pPr algn="l" fontAlgn="b"/>
                      <a:endParaRPr lang="en-US" sz="1100" b="0" i="0" u="none" strike="noStrike">
                        <a:solidFill>
                          <a:srgbClr val="000000"/>
                        </a:solidFill>
                        <a:effectLst/>
                        <a:latin typeface="Calibri" panose="020F0502020204030204" pitchFamily="34" charset="0"/>
                      </a:endParaRPr>
                    </a:p>
                  </a:txBody>
                  <a:tcPr marL="8368" marR="8368" marT="8368" marB="0" anchor="b">
                    <a:lnL>
                      <a:noFill/>
                    </a:lnL>
                    <a:lnR>
                      <a:noFill/>
                    </a:lnR>
                    <a:lnT>
                      <a:noFill/>
                    </a:lnT>
                    <a:lnB>
                      <a:noFill/>
                    </a:lnB>
                  </a:tcPr>
                </a:tc>
              </a:tr>
              <a:tr h="167359">
                <a:tc>
                  <a:txBody>
                    <a:bodyPr/>
                    <a:lstStyle/>
                    <a:p>
                      <a:pPr algn="l" fontAlgn="b"/>
                      <a:r>
                        <a:rPr lang="en-US" sz="1100" b="0" i="0" u="none" strike="noStrike" dirty="0">
                          <a:solidFill>
                            <a:srgbClr val="000000"/>
                          </a:solidFill>
                          <a:effectLst/>
                          <a:latin typeface="Calibri" panose="020F0502020204030204" pitchFamily="34" charset="0"/>
                        </a:rPr>
                        <a:t>N/a</a:t>
                      </a:r>
                    </a:p>
                  </a:txBody>
                  <a:tcPr marL="8368" marR="8368" marT="8368" marB="0" anchor="b">
                    <a:lnL>
                      <a:noFill/>
                    </a:lnL>
                    <a:lnR>
                      <a:noFill/>
                    </a:lnR>
                    <a:lnT>
                      <a:noFill/>
                    </a:lnT>
                    <a:lnB>
                      <a:noFill/>
                    </a:lnB>
                  </a:tcPr>
                </a:tc>
              </a:tr>
              <a:tr h="167359">
                <a:tc>
                  <a:txBody>
                    <a:bodyPr/>
                    <a:lstStyle/>
                    <a:p>
                      <a:pPr algn="l" fontAlgn="b"/>
                      <a:endParaRPr lang="en-US" sz="1100" b="0" i="0" u="none" strike="noStrike">
                        <a:solidFill>
                          <a:srgbClr val="000000"/>
                        </a:solidFill>
                        <a:effectLst/>
                        <a:latin typeface="Calibri" panose="020F0502020204030204" pitchFamily="34" charset="0"/>
                      </a:endParaRPr>
                    </a:p>
                  </a:txBody>
                  <a:tcPr marL="8368" marR="8368" marT="8368" marB="0" anchor="b">
                    <a:lnL>
                      <a:noFill/>
                    </a:lnL>
                    <a:lnR>
                      <a:noFill/>
                    </a:lnR>
                    <a:lnT>
                      <a:noFill/>
                    </a:lnT>
                    <a:lnB>
                      <a:noFill/>
                    </a:lnB>
                  </a:tcPr>
                </a:tc>
              </a:tr>
              <a:tr h="167359">
                <a:tc>
                  <a:txBody>
                    <a:bodyPr/>
                    <a:lstStyle/>
                    <a:p>
                      <a:pPr algn="l" fontAlgn="b"/>
                      <a:r>
                        <a:rPr lang="en-US" sz="1100" b="0" i="0" u="none" strike="noStrike">
                          <a:solidFill>
                            <a:srgbClr val="000000"/>
                          </a:solidFill>
                          <a:effectLst/>
                          <a:latin typeface="Calibri" panose="020F0502020204030204" pitchFamily="34" charset="0"/>
                        </a:rPr>
                        <a:t>I didn't know I could.</a:t>
                      </a:r>
                    </a:p>
                  </a:txBody>
                  <a:tcPr marL="8368" marR="8368" marT="8368" marB="0" anchor="b">
                    <a:lnL>
                      <a:noFill/>
                    </a:lnL>
                    <a:lnR>
                      <a:noFill/>
                    </a:lnR>
                    <a:lnT>
                      <a:noFill/>
                    </a:lnT>
                    <a:lnB>
                      <a:noFill/>
                    </a:lnB>
                  </a:tcPr>
                </a:tc>
              </a:tr>
              <a:tr h="167359">
                <a:tc>
                  <a:txBody>
                    <a:bodyPr/>
                    <a:lstStyle/>
                    <a:p>
                      <a:pPr algn="l" fontAlgn="b"/>
                      <a:r>
                        <a:rPr lang="en-US" sz="1100" b="0" i="0" u="none" strike="noStrike">
                          <a:solidFill>
                            <a:srgbClr val="000000"/>
                          </a:solidFill>
                          <a:effectLst/>
                          <a:latin typeface="Calibri" panose="020F0502020204030204" pitchFamily="34" charset="0"/>
                        </a:rPr>
                        <a:t>I use the GI Bill</a:t>
                      </a:r>
                    </a:p>
                  </a:txBody>
                  <a:tcPr marL="8368" marR="8368" marT="8368" marB="0" anchor="b">
                    <a:lnL>
                      <a:noFill/>
                    </a:lnL>
                    <a:lnR>
                      <a:noFill/>
                    </a:lnR>
                    <a:lnT>
                      <a:noFill/>
                    </a:lnT>
                    <a:lnB>
                      <a:noFill/>
                    </a:lnB>
                  </a:tcPr>
                </a:tc>
              </a:tr>
              <a:tr h="167359">
                <a:tc>
                  <a:txBody>
                    <a:bodyPr/>
                    <a:lstStyle/>
                    <a:p>
                      <a:pPr algn="l" fontAlgn="b"/>
                      <a:endParaRPr lang="en-US" sz="1100" b="0" i="0" u="none" strike="noStrike">
                        <a:solidFill>
                          <a:srgbClr val="000000"/>
                        </a:solidFill>
                        <a:effectLst/>
                        <a:latin typeface="Calibri" panose="020F0502020204030204" pitchFamily="34" charset="0"/>
                      </a:endParaRPr>
                    </a:p>
                  </a:txBody>
                  <a:tcPr marL="8368" marR="8368" marT="8368" marB="0" anchor="b">
                    <a:lnL>
                      <a:noFill/>
                    </a:lnL>
                    <a:lnR>
                      <a:noFill/>
                    </a:lnR>
                    <a:lnT>
                      <a:noFill/>
                    </a:lnT>
                    <a:lnB>
                      <a:noFill/>
                    </a:lnB>
                  </a:tcPr>
                </a:tc>
              </a:tr>
              <a:tr h="167359">
                <a:tc>
                  <a:txBody>
                    <a:bodyPr/>
                    <a:lstStyle/>
                    <a:p>
                      <a:pPr algn="l" fontAlgn="b"/>
                      <a:r>
                        <a:rPr lang="en-US" sz="1100" b="0" i="0" u="none" strike="noStrike">
                          <a:solidFill>
                            <a:srgbClr val="000000"/>
                          </a:solidFill>
                          <a:effectLst/>
                          <a:latin typeface="Calibri" panose="020F0502020204030204" pitchFamily="34" charset="0"/>
                        </a:rPr>
                        <a:t>I didn't know it was available.</a:t>
                      </a:r>
                    </a:p>
                  </a:txBody>
                  <a:tcPr marL="8368" marR="8368" marT="8368" marB="0" anchor="b">
                    <a:lnL>
                      <a:noFill/>
                    </a:lnL>
                    <a:lnR>
                      <a:noFill/>
                    </a:lnR>
                    <a:lnT>
                      <a:noFill/>
                    </a:lnT>
                    <a:lnB>
                      <a:noFill/>
                    </a:lnB>
                  </a:tcPr>
                </a:tc>
              </a:tr>
              <a:tr h="167359">
                <a:tc>
                  <a:txBody>
                    <a:bodyPr/>
                    <a:lstStyle/>
                    <a:p>
                      <a:pPr algn="l" fontAlgn="b"/>
                      <a:endParaRPr lang="en-US" sz="1100" b="0" i="0" u="none" strike="noStrike" dirty="0">
                        <a:solidFill>
                          <a:srgbClr val="000000"/>
                        </a:solidFill>
                        <a:effectLst/>
                        <a:latin typeface="Calibri" panose="020F0502020204030204" pitchFamily="34" charset="0"/>
                      </a:endParaRPr>
                    </a:p>
                  </a:txBody>
                  <a:tcPr marL="8368" marR="8368" marT="8368" marB="0" anchor="b">
                    <a:lnL>
                      <a:noFill/>
                    </a:lnL>
                    <a:lnR>
                      <a:noFill/>
                    </a:lnR>
                    <a:lnT>
                      <a:noFill/>
                    </a:lnT>
                    <a:lnB>
                      <a:noFill/>
                    </a:lnB>
                  </a:tcPr>
                </a:tc>
              </a:tr>
              <a:tr h="167359">
                <a:tc>
                  <a:txBody>
                    <a:bodyPr/>
                    <a:lstStyle/>
                    <a:p>
                      <a:pPr algn="l" fontAlgn="b"/>
                      <a:endParaRPr lang="en-US" sz="1100" b="0" i="0" u="none" strike="noStrike">
                        <a:solidFill>
                          <a:srgbClr val="000000"/>
                        </a:solidFill>
                        <a:effectLst/>
                        <a:latin typeface="Calibri" panose="020F0502020204030204" pitchFamily="34" charset="0"/>
                      </a:endParaRPr>
                    </a:p>
                  </a:txBody>
                  <a:tcPr marL="8368" marR="8368" marT="8368" marB="0" anchor="b">
                    <a:lnL>
                      <a:noFill/>
                    </a:lnL>
                    <a:lnR>
                      <a:noFill/>
                    </a:lnR>
                    <a:lnT>
                      <a:noFill/>
                    </a:lnT>
                    <a:lnB>
                      <a:noFill/>
                    </a:lnB>
                  </a:tcPr>
                </a:tc>
              </a:tr>
              <a:tr h="167359">
                <a:tc>
                  <a:txBody>
                    <a:bodyPr/>
                    <a:lstStyle/>
                    <a:p>
                      <a:pPr algn="l" fontAlgn="b"/>
                      <a:r>
                        <a:rPr lang="en-US" sz="1100" b="0" i="0" u="none" strike="noStrike" dirty="0">
                          <a:solidFill>
                            <a:srgbClr val="000000"/>
                          </a:solidFill>
                          <a:effectLst/>
                          <a:latin typeface="Calibri" panose="020F0502020204030204" pitchFamily="34" charset="0"/>
                        </a:rPr>
                        <a:t>Still waiting.</a:t>
                      </a:r>
                    </a:p>
                  </a:txBody>
                  <a:tcPr marL="8368" marR="8368" marT="8368" marB="0" anchor="b">
                    <a:lnL>
                      <a:noFill/>
                    </a:lnL>
                    <a:lnR>
                      <a:noFill/>
                    </a:lnR>
                    <a:lnT>
                      <a:noFill/>
                    </a:lnT>
                    <a:lnB>
                      <a:noFill/>
                    </a:lnB>
                  </a:tcPr>
                </a:tc>
              </a:tr>
            </a:tbl>
          </a:graphicData>
        </a:graphic>
      </p:graphicFrame>
    </p:spTree>
    <p:extLst>
      <p:ext uri="{BB962C8B-B14F-4D97-AF65-F5344CB8AC3E}">
        <p14:creationId xmlns:p14="http://schemas.microsoft.com/office/powerpoint/2010/main" val="8302211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March 2015 Survey (n=24)</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581640365"/>
              </p:ext>
            </p:extLst>
          </p:nvPr>
        </p:nvGraphicFramePr>
        <p:xfrm>
          <a:off x="551935" y="1523989"/>
          <a:ext cx="10552670" cy="5053518"/>
        </p:xfrm>
        <a:graphic>
          <a:graphicData uri="http://schemas.openxmlformats.org/drawingml/2006/table">
            <a:tbl>
              <a:tblPr/>
              <a:tblGrid>
                <a:gridCol w="10552670"/>
              </a:tblGrid>
              <a:tr h="194972">
                <a:tc>
                  <a:txBody>
                    <a:bodyPr/>
                    <a:lstStyle/>
                    <a:p>
                      <a:pPr algn="l" fontAlgn="b"/>
                      <a:r>
                        <a:rPr lang="en-US" sz="1200" b="1" i="0" u="none" strike="noStrike" dirty="0">
                          <a:solidFill>
                            <a:srgbClr val="000000"/>
                          </a:solidFill>
                          <a:effectLst/>
                          <a:latin typeface="Calibri" panose="020F0502020204030204" pitchFamily="34" charset="0"/>
                        </a:rPr>
                        <a:t>What can LMC do to help foster veteran success at the College?</a:t>
                      </a:r>
                    </a:p>
                  </a:txBody>
                  <a:tcPr marL="8430" marR="8430" marT="8430" marB="0" anchor="b">
                    <a:lnL>
                      <a:noFill/>
                    </a:lnL>
                    <a:lnR>
                      <a:noFill/>
                    </a:lnR>
                    <a:lnT>
                      <a:noFill/>
                    </a:lnT>
                    <a:lnB>
                      <a:noFill/>
                    </a:lnB>
                  </a:tcPr>
                </a:tc>
              </a:tr>
              <a:tr h="194972">
                <a:tc>
                  <a:txBody>
                    <a:bodyPr/>
                    <a:lstStyle/>
                    <a:p>
                      <a:pPr algn="l" fontAlgn="b"/>
                      <a:endParaRPr lang="en-US" sz="1200" b="0" i="0" u="none" strike="noStrike" dirty="0">
                        <a:solidFill>
                          <a:srgbClr val="000000"/>
                        </a:solidFill>
                        <a:effectLst/>
                        <a:latin typeface="Calibri" panose="020F0502020204030204" pitchFamily="34" charset="0"/>
                      </a:endParaRPr>
                    </a:p>
                  </a:txBody>
                  <a:tcPr marL="8430" marR="8430" marT="8430" marB="0" anchor="b">
                    <a:lnL>
                      <a:noFill/>
                    </a:lnL>
                    <a:lnR>
                      <a:noFill/>
                    </a:lnR>
                    <a:lnT>
                      <a:noFill/>
                    </a:lnT>
                    <a:lnB>
                      <a:noFill/>
                    </a:lnB>
                  </a:tcPr>
                </a:tc>
              </a:tr>
              <a:tr h="194972">
                <a:tc>
                  <a:txBody>
                    <a:bodyPr/>
                    <a:lstStyle/>
                    <a:p>
                      <a:pPr algn="l" fontAlgn="b"/>
                      <a:r>
                        <a:rPr lang="en-US" sz="1200" b="0" i="0" u="none" strike="noStrike" dirty="0">
                          <a:solidFill>
                            <a:srgbClr val="000000"/>
                          </a:solidFill>
                          <a:effectLst/>
                          <a:latin typeface="Calibri" panose="020F0502020204030204" pitchFamily="34" charset="0"/>
                        </a:rPr>
                        <a:t>For a veteran recently separated, no PE class. It was a joke that I gave 0 effort. </a:t>
                      </a:r>
                    </a:p>
                  </a:txBody>
                  <a:tcPr marL="8430" marR="8430" marT="8430" marB="0" anchor="b">
                    <a:lnL>
                      <a:noFill/>
                    </a:lnL>
                    <a:lnR>
                      <a:noFill/>
                    </a:lnR>
                    <a:lnT>
                      <a:noFill/>
                    </a:lnT>
                    <a:lnB>
                      <a:noFill/>
                    </a:lnB>
                  </a:tcPr>
                </a:tc>
              </a:tr>
              <a:tr h="194972">
                <a:tc>
                  <a:txBody>
                    <a:bodyPr/>
                    <a:lstStyle/>
                    <a:p>
                      <a:pPr algn="l" fontAlgn="b"/>
                      <a:r>
                        <a:rPr lang="en-US" sz="1200" b="0" i="0" u="none" strike="noStrike" dirty="0">
                          <a:solidFill>
                            <a:srgbClr val="000000"/>
                          </a:solidFill>
                          <a:effectLst/>
                          <a:latin typeface="Calibri" panose="020F0502020204030204" pitchFamily="34" charset="0"/>
                        </a:rPr>
                        <a:t>Transfer military credits to LMC making it not a problem to have to take 2 weeks off for your ADT.</a:t>
                      </a:r>
                    </a:p>
                  </a:txBody>
                  <a:tcPr marL="8430" marR="8430" marT="8430" marB="0" anchor="b">
                    <a:lnL>
                      <a:noFill/>
                    </a:lnL>
                    <a:lnR>
                      <a:noFill/>
                    </a:lnR>
                    <a:lnT>
                      <a:noFill/>
                    </a:lnT>
                    <a:lnB>
                      <a:noFill/>
                    </a:lnB>
                  </a:tcPr>
                </a:tc>
              </a:tr>
              <a:tr h="194972">
                <a:tc>
                  <a:txBody>
                    <a:bodyPr/>
                    <a:lstStyle/>
                    <a:p>
                      <a:pPr algn="l" fontAlgn="b"/>
                      <a:r>
                        <a:rPr lang="en-US" sz="1200" b="0" i="0" u="none" strike="noStrike" dirty="0">
                          <a:solidFill>
                            <a:srgbClr val="000000"/>
                          </a:solidFill>
                          <a:effectLst/>
                          <a:latin typeface="Calibri" panose="020F0502020204030204" pitchFamily="34" charset="0"/>
                        </a:rPr>
                        <a:t>Inform veterans of the services provided to them through the school and in the area.</a:t>
                      </a:r>
                    </a:p>
                  </a:txBody>
                  <a:tcPr marL="8430" marR="8430" marT="8430" marB="0" anchor="b">
                    <a:lnL>
                      <a:noFill/>
                    </a:lnL>
                    <a:lnR>
                      <a:noFill/>
                    </a:lnR>
                    <a:lnT>
                      <a:noFill/>
                    </a:lnT>
                    <a:lnB>
                      <a:noFill/>
                    </a:lnB>
                  </a:tcPr>
                </a:tc>
              </a:tr>
              <a:tr h="194972">
                <a:tc>
                  <a:txBody>
                    <a:bodyPr/>
                    <a:lstStyle/>
                    <a:p>
                      <a:pPr algn="l" fontAlgn="b"/>
                      <a:r>
                        <a:rPr lang="en-US" sz="1200" b="0" i="0" u="none" strike="noStrike" dirty="0">
                          <a:solidFill>
                            <a:srgbClr val="000000"/>
                          </a:solidFill>
                          <a:effectLst/>
                          <a:latin typeface="Calibri" panose="020F0502020204030204" pitchFamily="34" charset="0"/>
                        </a:rPr>
                        <a:t>More campus awareness of the services available to veterans.</a:t>
                      </a:r>
                    </a:p>
                  </a:txBody>
                  <a:tcPr marL="8430" marR="8430" marT="8430" marB="0" anchor="b">
                    <a:lnL>
                      <a:noFill/>
                    </a:lnL>
                    <a:lnR>
                      <a:noFill/>
                    </a:lnR>
                    <a:lnT>
                      <a:noFill/>
                    </a:lnT>
                    <a:lnB>
                      <a:noFill/>
                    </a:lnB>
                  </a:tcPr>
                </a:tc>
              </a:tr>
              <a:tr h="194972">
                <a:tc>
                  <a:txBody>
                    <a:bodyPr/>
                    <a:lstStyle/>
                    <a:p>
                      <a:pPr algn="l" fontAlgn="b"/>
                      <a:r>
                        <a:rPr lang="en-US" sz="1200" b="0" i="0" u="none" strike="noStrike" dirty="0">
                          <a:solidFill>
                            <a:srgbClr val="000000"/>
                          </a:solidFill>
                          <a:effectLst/>
                          <a:latin typeface="Calibri" panose="020F0502020204030204" pitchFamily="34" charset="0"/>
                        </a:rPr>
                        <a:t>Instructors who understand that many veterans have families and that it can be challenging to balance family, work, and school.</a:t>
                      </a:r>
                    </a:p>
                  </a:txBody>
                  <a:tcPr marL="8430" marR="8430" marT="8430" marB="0" anchor="b">
                    <a:lnL>
                      <a:noFill/>
                    </a:lnL>
                    <a:lnR>
                      <a:noFill/>
                    </a:lnR>
                    <a:lnT>
                      <a:noFill/>
                    </a:lnT>
                    <a:lnB>
                      <a:noFill/>
                    </a:lnB>
                  </a:tcPr>
                </a:tc>
              </a:tr>
              <a:tr h="194972">
                <a:tc>
                  <a:txBody>
                    <a:bodyPr/>
                    <a:lstStyle/>
                    <a:p>
                      <a:pPr algn="l" fontAlgn="b"/>
                      <a:endParaRPr lang="en-US" sz="1200" b="0" i="0" u="none" strike="noStrike" dirty="0">
                        <a:solidFill>
                          <a:srgbClr val="000000"/>
                        </a:solidFill>
                        <a:effectLst/>
                        <a:latin typeface="Calibri" panose="020F0502020204030204" pitchFamily="34" charset="0"/>
                      </a:endParaRPr>
                    </a:p>
                  </a:txBody>
                  <a:tcPr marL="8430" marR="8430" marT="8430" marB="0" anchor="b">
                    <a:lnL>
                      <a:noFill/>
                    </a:lnL>
                    <a:lnR>
                      <a:noFill/>
                    </a:lnR>
                    <a:lnT>
                      <a:noFill/>
                    </a:lnT>
                    <a:lnB>
                      <a:noFill/>
                    </a:lnB>
                  </a:tcPr>
                </a:tc>
              </a:tr>
              <a:tr h="194972">
                <a:tc>
                  <a:txBody>
                    <a:bodyPr/>
                    <a:lstStyle/>
                    <a:p>
                      <a:pPr algn="l" fontAlgn="b"/>
                      <a:endParaRPr lang="en-US" sz="1200" b="0" i="0" u="none" strike="noStrike">
                        <a:solidFill>
                          <a:srgbClr val="000000"/>
                        </a:solidFill>
                        <a:effectLst/>
                        <a:latin typeface="Calibri" panose="020F0502020204030204" pitchFamily="34" charset="0"/>
                      </a:endParaRPr>
                    </a:p>
                  </a:txBody>
                  <a:tcPr marL="8430" marR="8430" marT="8430" marB="0" anchor="b">
                    <a:lnL>
                      <a:noFill/>
                    </a:lnL>
                    <a:lnR>
                      <a:noFill/>
                    </a:lnR>
                    <a:lnT>
                      <a:noFill/>
                    </a:lnT>
                    <a:lnB>
                      <a:noFill/>
                    </a:lnB>
                  </a:tcPr>
                </a:tc>
              </a:tr>
              <a:tr h="362243">
                <a:tc>
                  <a:txBody>
                    <a:bodyPr/>
                    <a:lstStyle/>
                    <a:p>
                      <a:pPr algn="l" fontAlgn="b"/>
                      <a:r>
                        <a:rPr lang="en-US" sz="1200" b="0" i="0" u="none" strike="noStrike">
                          <a:solidFill>
                            <a:srgbClr val="000000"/>
                          </a:solidFill>
                          <a:effectLst/>
                          <a:latin typeface="Calibri" panose="020F0502020204030204" pitchFamily="34" charset="0"/>
                        </a:rPr>
                        <a:t>It would have been nice to have earned more credits for my service, a lot of the things I did didn't count as transfer credits, and I had to take classes to things I already knew fairly well and could do by heart.</a:t>
                      </a:r>
                    </a:p>
                  </a:txBody>
                  <a:tcPr marL="8430" marR="8430" marT="8430" marB="0" anchor="b">
                    <a:lnL>
                      <a:noFill/>
                    </a:lnL>
                    <a:lnR>
                      <a:noFill/>
                    </a:lnR>
                    <a:lnT>
                      <a:noFill/>
                    </a:lnT>
                    <a:lnB>
                      <a:noFill/>
                    </a:lnB>
                  </a:tcPr>
                </a:tc>
              </a:tr>
              <a:tr h="194972">
                <a:tc>
                  <a:txBody>
                    <a:bodyPr/>
                    <a:lstStyle/>
                    <a:p>
                      <a:pPr algn="l" fontAlgn="b"/>
                      <a:endParaRPr lang="en-US" sz="1200" b="0" i="0" u="none" strike="noStrike">
                        <a:solidFill>
                          <a:srgbClr val="000000"/>
                        </a:solidFill>
                        <a:effectLst/>
                        <a:latin typeface="Calibri" panose="020F0502020204030204" pitchFamily="34" charset="0"/>
                      </a:endParaRPr>
                    </a:p>
                  </a:txBody>
                  <a:tcPr marL="8430" marR="8430" marT="8430" marB="0" anchor="b">
                    <a:lnL>
                      <a:noFill/>
                    </a:lnL>
                    <a:lnR>
                      <a:noFill/>
                    </a:lnR>
                    <a:lnT>
                      <a:noFill/>
                    </a:lnT>
                    <a:lnB>
                      <a:noFill/>
                    </a:lnB>
                  </a:tcPr>
                </a:tc>
              </a:tr>
              <a:tr h="194972">
                <a:tc>
                  <a:txBody>
                    <a:bodyPr/>
                    <a:lstStyle/>
                    <a:p>
                      <a:pPr algn="l" fontAlgn="b"/>
                      <a:endParaRPr lang="en-US" sz="1200" b="0" i="0" u="none" strike="noStrike" dirty="0">
                        <a:solidFill>
                          <a:srgbClr val="000000"/>
                        </a:solidFill>
                        <a:effectLst/>
                        <a:latin typeface="Calibri" panose="020F0502020204030204" pitchFamily="34" charset="0"/>
                      </a:endParaRPr>
                    </a:p>
                  </a:txBody>
                  <a:tcPr marL="8430" marR="8430" marT="8430" marB="0" anchor="b">
                    <a:lnL>
                      <a:noFill/>
                    </a:lnL>
                    <a:lnR>
                      <a:noFill/>
                    </a:lnR>
                    <a:lnT>
                      <a:noFill/>
                    </a:lnT>
                    <a:lnB>
                      <a:noFill/>
                    </a:lnB>
                  </a:tcPr>
                </a:tc>
              </a:tr>
              <a:tr h="194972">
                <a:tc>
                  <a:txBody>
                    <a:bodyPr/>
                    <a:lstStyle/>
                    <a:p>
                      <a:pPr algn="l" fontAlgn="b"/>
                      <a:endParaRPr lang="en-US" sz="1200" b="0" i="0" u="none" strike="noStrike" dirty="0">
                        <a:solidFill>
                          <a:srgbClr val="000000"/>
                        </a:solidFill>
                        <a:effectLst/>
                        <a:latin typeface="Calibri" panose="020F0502020204030204" pitchFamily="34" charset="0"/>
                      </a:endParaRPr>
                    </a:p>
                  </a:txBody>
                  <a:tcPr marL="8430" marR="8430" marT="8430" marB="0" anchor="b">
                    <a:lnL>
                      <a:noFill/>
                    </a:lnL>
                    <a:lnR>
                      <a:noFill/>
                    </a:lnR>
                    <a:lnT>
                      <a:noFill/>
                    </a:lnT>
                    <a:lnB>
                      <a:noFill/>
                    </a:lnB>
                  </a:tcPr>
                </a:tc>
              </a:tr>
              <a:tr h="194972">
                <a:tc>
                  <a:txBody>
                    <a:bodyPr/>
                    <a:lstStyle/>
                    <a:p>
                      <a:pPr algn="l" fontAlgn="b"/>
                      <a:r>
                        <a:rPr lang="en-US" sz="1200" b="0" i="0" u="none" strike="noStrike">
                          <a:solidFill>
                            <a:srgbClr val="000000"/>
                          </a:solidFill>
                          <a:effectLst/>
                          <a:latin typeface="Calibri" panose="020F0502020204030204" pitchFamily="34" charset="0"/>
                        </a:rPr>
                        <a:t>I think LMC does a lot to help Veteran be successful by employing Linda Pliml to answer any and all questions about Va benefits. </a:t>
                      </a:r>
                    </a:p>
                  </a:txBody>
                  <a:tcPr marL="8430" marR="8430" marT="8430" marB="0" anchor="b">
                    <a:lnL>
                      <a:noFill/>
                    </a:lnL>
                    <a:lnR>
                      <a:noFill/>
                    </a:lnR>
                    <a:lnT>
                      <a:noFill/>
                    </a:lnT>
                    <a:lnB>
                      <a:noFill/>
                    </a:lnB>
                  </a:tcPr>
                </a:tc>
              </a:tr>
              <a:tr h="194972">
                <a:tc>
                  <a:txBody>
                    <a:bodyPr/>
                    <a:lstStyle/>
                    <a:p>
                      <a:pPr algn="l" fontAlgn="b"/>
                      <a:r>
                        <a:rPr lang="en-US" sz="1200" b="0" i="0" u="none" strike="noStrike">
                          <a:solidFill>
                            <a:srgbClr val="000000"/>
                          </a:solidFill>
                          <a:effectLst/>
                          <a:latin typeface="Calibri" panose="020F0502020204030204" pitchFamily="34" charset="0"/>
                        </a:rPr>
                        <a:t>Get rid of the stereotype that all veterans are young males. We come in both genders and ALL ages.</a:t>
                      </a:r>
                    </a:p>
                  </a:txBody>
                  <a:tcPr marL="8430" marR="8430" marT="8430" marB="0" anchor="b">
                    <a:lnL>
                      <a:noFill/>
                    </a:lnL>
                    <a:lnR>
                      <a:noFill/>
                    </a:lnR>
                    <a:lnT>
                      <a:noFill/>
                    </a:lnT>
                    <a:lnB>
                      <a:noFill/>
                    </a:lnB>
                  </a:tcPr>
                </a:tc>
              </a:tr>
              <a:tr h="194972">
                <a:tc>
                  <a:txBody>
                    <a:bodyPr/>
                    <a:lstStyle/>
                    <a:p>
                      <a:pPr algn="l" fontAlgn="b"/>
                      <a:endParaRPr lang="en-US" sz="1200" b="0" i="0" u="none" strike="noStrike">
                        <a:solidFill>
                          <a:srgbClr val="000000"/>
                        </a:solidFill>
                        <a:effectLst/>
                        <a:latin typeface="Calibri" panose="020F0502020204030204" pitchFamily="34" charset="0"/>
                      </a:endParaRPr>
                    </a:p>
                  </a:txBody>
                  <a:tcPr marL="8430" marR="8430" marT="8430" marB="0" anchor="b">
                    <a:lnL>
                      <a:noFill/>
                    </a:lnL>
                    <a:lnR>
                      <a:noFill/>
                    </a:lnR>
                    <a:lnT>
                      <a:noFill/>
                    </a:lnT>
                    <a:lnB>
                      <a:noFill/>
                    </a:lnB>
                  </a:tcPr>
                </a:tc>
              </a:tr>
              <a:tr h="194972">
                <a:tc>
                  <a:txBody>
                    <a:bodyPr/>
                    <a:lstStyle/>
                    <a:p>
                      <a:pPr algn="l" fontAlgn="b"/>
                      <a:endParaRPr lang="en-US" sz="1200" b="0" i="0" u="none" strike="noStrike">
                        <a:solidFill>
                          <a:srgbClr val="000000"/>
                        </a:solidFill>
                        <a:effectLst/>
                        <a:latin typeface="Calibri" panose="020F0502020204030204" pitchFamily="34" charset="0"/>
                      </a:endParaRPr>
                    </a:p>
                  </a:txBody>
                  <a:tcPr marL="8430" marR="8430" marT="8430" marB="0" anchor="b">
                    <a:lnL>
                      <a:noFill/>
                    </a:lnL>
                    <a:lnR>
                      <a:noFill/>
                    </a:lnR>
                    <a:lnT>
                      <a:noFill/>
                    </a:lnT>
                    <a:lnB>
                      <a:noFill/>
                    </a:lnB>
                  </a:tcPr>
                </a:tc>
              </a:tr>
              <a:tr h="194972">
                <a:tc>
                  <a:txBody>
                    <a:bodyPr/>
                    <a:lstStyle/>
                    <a:p>
                      <a:pPr algn="l" fontAlgn="b"/>
                      <a:r>
                        <a:rPr lang="en-US" sz="1200" b="0" i="0" u="none" strike="noStrike">
                          <a:solidFill>
                            <a:srgbClr val="000000"/>
                          </a:solidFill>
                          <a:effectLst/>
                          <a:latin typeface="Calibri" panose="020F0502020204030204" pitchFamily="34" charset="0"/>
                        </a:rPr>
                        <a:t>Vererans should not have to take PE they should automatically get a PE credit.   A veterans only parking area would also be nice with having a veterans school ID</a:t>
                      </a:r>
                    </a:p>
                  </a:txBody>
                  <a:tcPr marL="8430" marR="8430" marT="8430" marB="0" anchor="b">
                    <a:lnL>
                      <a:noFill/>
                    </a:lnL>
                    <a:lnR>
                      <a:noFill/>
                    </a:lnR>
                    <a:lnT>
                      <a:noFill/>
                    </a:lnT>
                    <a:lnB>
                      <a:noFill/>
                    </a:lnB>
                  </a:tcPr>
                </a:tc>
              </a:tr>
              <a:tr h="194972">
                <a:tc>
                  <a:txBody>
                    <a:bodyPr/>
                    <a:lstStyle/>
                    <a:p>
                      <a:pPr algn="l" fontAlgn="b"/>
                      <a:endParaRPr lang="en-US" sz="1200" b="0" i="0" u="none" strike="noStrike">
                        <a:solidFill>
                          <a:srgbClr val="000000"/>
                        </a:solidFill>
                        <a:effectLst/>
                        <a:latin typeface="Calibri" panose="020F0502020204030204" pitchFamily="34" charset="0"/>
                      </a:endParaRPr>
                    </a:p>
                  </a:txBody>
                  <a:tcPr marL="8430" marR="8430" marT="8430" marB="0" anchor="b">
                    <a:lnL>
                      <a:noFill/>
                    </a:lnL>
                    <a:lnR>
                      <a:noFill/>
                    </a:lnR>
                    <a:lnT>
                      <a:noFill/>
                    </a:lnT>
                    <a:lnB>
                      <a:noFill/>
                    </a:lnB>
                  </a:tcPr>
                </a:tc>
              </a:tr>
              <a:tr h="194972">
                <a:tc>
                  <a:txBody>
                    <a:bodyPr/>
                    <a:lstStyle/>
                    <a:p>
                      <a:pPr algn="l" fontAlgn="b"/>
                      <a:r>
                        <a:rPr lang="en-US" sz="1200" b="0" i="0" u="none" strike="noStrike">
                          <a:solidFill>
                            <a:srgbClr val="000000"/>
                          </a:solidFill>
                          <a:effectLst/>
                          <a:latin typeface="Calibri" panose="020F0502020204030204" pitchFamily="34" charset="0"/>
                        </a:rPr>
                        <a:t>Have a list of tutors with the classes they can help with and show how you can get in contact with the tutor. </a:t>
                      </a:r>
                    </a:p>
                  </a:txBody>
                  <a:tcPr marL="8430" marR="8430" marT="8430" marB="0" anchor="b">
                    <a:lnL>
                      <a:noFill/>
                    </a:lnL>
                    <a:lnR>
                      <a:noFill/>
                    </a:lnR>
                    <a:lnT>
                      <a:noFill/>
                    </a:lnT>
                    <a:lnB>
                      <a:noFill/>
                    </a:lnB>
                  </a:tcPr>
                </a:tc>
              </a:tr>
              <a:tr h="194972">
                <a:tc>
                  <a:txBody>
                    <a:bodyPr/>
                    <a:lstStyle/>
                    <a:p>
                      <a:pPr algn="l" fontAlgn="b"/>
                      <a:r>
                        <a:rPr lang="en-US" sz="1200" b="0" i="0" u="none" strike="noStrike">
                          <a:solidFill>
                            <a:srgbClr val="000000"/>
                          </a:solidFill>
                          <a:effectLst/>
                          <a:latin typeface="Calibri" panose="020F0502020204030204" pitchFamily="34" charset="0"/>
                        </a:rPr>
                        <a:t>Offer more information for employment assistance</a:t>
                      </a:r>
                    </a:p>
                  </a:txBody>
                  <a:tcPr marL="8430" marR="8430" marT="8430" marB="0" anchor="b">
                    <a:lnL>
                      <a:noFill/>
                    </a:lnL>
                    <a:lnR>
                      <a:noFill/>
                    </a:lnR>
                    <a:lnT>
                      <a:noFill/>
                    </a:lnT>
                    <a:lnB>
                      <a:noFill/>
                    </a:lnB>
                  </a:tcPr>
                </a:tc>
              </a:tr>
              <a:tr h="194972">
                <a:tc>
                  <a:txBody>
                    <a:bodyPr/>
                    <a:lstStyle/>
                    <a:p>
                      <a:pPr algn="l" fontAlgn="b"/>
                      <a:r>
                        <a:rPr lang="en-US" sz="1200" b="0" i="0" u="none" strike="noStrike">
                          <a:solidFill>
                            <a:srgbClr val="000000"/>
                          </a:solidFill>
                          <a:effectLst/>
                          <a:latin typeface="Calibri" panose="020F0502020204030204" pitchFamily="34" charset="0"/>
                        </a:rPr>
                        <a:t>I think LMC does a great job helping veterans. A second va rep during registration times would be incredibly helpful.</a:t>
                      </a:r>
                    </a:p>
                  </a:txBody>
                  <a:tcPr marL="8430" marR="8430" marT="8430" marB="0" anchor="b">
                    <a:lnL>
                      <a:noFill/>
                    </a:lnL>
                    <a:lnR>
                      <a:noFill/>
                    </a:lnR>
                    <a:lnT>
                      <a:noFill/>
                    </a:lnT>
                    <a:lnB>
                      <a:noFill/>
                    </a:lnB>
                  </a:tcPr>
                </a:tc>
              </a:tr>
              <a:tr h="194972">
                <a:tc>
                  <a:txBody>
                    <a:bodyPr/>
                    <a:lstStyle/>
                    <a:p>
                      <a:pPr algn="l" fontAlgn="b"/>
                      <a:r>
                        <a:rPr lang="en-US" sz="1200" b="0" i="0" u="none" strike="noStrike">
                          <a:solidFill>
                            <a:srgbClr val="000000"/>
                          </a:solidFill>
                          <a:effectLst/>
                          <a:latin typeface="Calibri" panose="020F0502020204030204" pitchFamily="34" charset="0"/>
                        </a:rPr>
                        <a:t>Put more information out to the public.  Maybe put info in American Legion places, recruiting offices? Highlight in the catalog more.</a:t>
                      </a:r>
                    </a:p>
                  </a:txBody>
                  <a:tcPr marL="8430" marR="8430" marT="8430" marB="0" anchor="b">
                    <a:lnL>
                      <a:noFill/>
                    </a:lnL>
                    <a:lnR>
                      <a:noFill/>
                    </a:lnR>
                    <a:lnT>
                      <a:noFill/>
                    </a:lnT>
                    <a:lnB>
                      <a:noFill/>
                    </a:lnB>
                  </a:tcPr>
                </a:tc>
              </a:tr>
              <a:tr h="194972">
                <a:tc>
                  <a:txBody>
                    <a:bodyPr/>
                    <a:lstStyle/>
                    <a:p>
                      <a:pPr algn="l" fontAlgn="b"/>
                      <a:endParaRPr lang="en-US" sz="1200" b="0" i="0" u="none" strike="noStrike" dirty="0">
                        <a:solidFill>
                          <a:srgbClr val="000000"/>
                        </a:solidFill>
                        <a:effectLst/>
                        <a:latin typeface="Calibri" panose="020F0502020204030204" pitchFamily="34" charset="0"/>
                      </a:endParaRPr>
                    </a:p>
                  </a:txBody>
                  <a:tcPr marL="8430" marR="8430" marT="8430" marB="0" anchor="b">
                    <a:lnL>
                      <a:noFill/>
                    </a:lnL>
                    <a:lnR>
                      <a:noFill/>
                    </a:lnR>
                    <a:lnT>
                      <a:noFill/>
                    </a:lnT>
                    <a:lnB>
                      <a:noFill/>
                    </a:lnB>
                  </a:tcPr>
                </a:tc>
              </a:tr>
              <a:tr h="194972">
                <a:tc>
                  <a:txBody>
                    <a:bodyPr/>
                    <a:lstStyle/>
                    <a:p>
                      <a:pPr algn="l" fontAlgn="b"/>
                      <a:r>
                        <a:rPr lang="en-US" sz="1200" b="0" i="0" u="none" strike="noStrike" dirty="0">
                          <a:solidFill>
                            <a:srgbClr val="000000"/>
                          </a:solidFill>
                          <a:effectLst/>
                          <a:latin typeface="Calibri" panose="020F0502020204030204" pitchFamily="34" charset="0"/>
                        </a:rPr>
                        <a:t>Have senior veteran mentors to help students transition.</a:t>
                      </a:r>
                    </a:p>
                  </a:txBody>
                  <a:tcPr marL="8430" marR="8430" marT="8430" marB="0" anchor="b">
                    <a:lnL>
                      <a:noFill/>
                    </a:lnL>
                    <a:lnR>
                      <a:noFill/>
                    </a:lnR>
                    <a:lnT>
                      <a:noFill/>
                    </a:lnT>
                    <a:lnB>
                      <a:noFill/>
                    </a:lnB>
                  </a:tcPr>
                </a:tc>
              </a:tr>
            </a:tbl>
          </a:graphicData>
        </a:graphic>
      </p:graphicFrame>
    </p:spTree>
    <p:extLst>
      <p:ext uri="{BB962C8B-B14F-4D97-AF65-F5344CB8AC3E}">
        <p14:creationId xmlns:p14="http://schemas.microsoft.com/office/powerpoint/2010/main" val="25181846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45292" y="0"/>
            <a:ext cx="10515600" cy="1325563"/>
          </a:xfrm>
        </p:spPr>
        <p:txBody>
          <a:bodyPr/>
          <a:lstStyle/>
          <a:p>
            <a:r>
              <a:rPr lang="en-US" dirty="0" smtClean="0"/>
              <a:t>March 2015 Survey (n=24)</a:t>
            </a:r>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1317262335"/>
              </p:ext>
            </p:extLst>
          </p:nvPr>
        </p:nvGraphicFramePr>
        <p:xfrm>
          <a:off x="403654" y="974574"/>
          <a:ext cx="11277600" cy="5883426"/>
        </p:xfrm>
        <a:graphic>
          <a:graphicData uri="http://schemas.openxmlformats.org/drawingml/2006/table">
            <a:tbl>
              <a:tblPr/>
              <a:tblGrid>
                <a:gridCol w="11277600"/>
              </a:tblGrid>
              <a:tr h="139735">
                <a:tc>
                  <a:txBody>
                    <a:bodyPr/>
                    <a:lstStyle/>
                    <a:p>
                      <a:pPr algn="l" fontAlgn="b"/>
                      <a:r>
                        <a:rPr lang="en-US" sz="1200" b="1" i="0" u="none" strike="noStrike" dirty="0">
                          <a:solidFill>
                            <a:srgbClr val="000000"/>
                          </a:solidFill>
                          <a:effectLst/>
                          <a:latin typeface="Calibri" panose="020F0502020204030204" pitchFamily="34" charset="0"/>
                        </a:rPr>
                        <a:t>What are your top challenges in meeting your educational goals at LMC?</a:t>
                      </a:r>
                    </a:p>
                  </a:txBody>
                  <a:tcPr marL="6987" marR="6987" marT="6987" marB="0" anchor="b">
                    <a:lnL>
                      <a:noFill/>
                    </a:lnL>
                    <a:lnR>
                      <a:noFill/>
                    </a:lnR>
                    <a:lnT>
                      <a:noFill/>
                    </a:lnT>
                    <a:lnB>
                      <a:noFill/>
                    </a:lnB>
                  </a:tcPr>
                </a:tc>
              </a:tr>
              <a:tr h="139735">
                <a:tc>
                  <a:txBody>
                    <a:bodyPr/>
                    <a:lstStyle/>
                    <a:p>
                      <a:pPr algn="l" fontAlgn="b"/>
                      <a:endParaRPr lang="en-US" sz="800" b="0" i="0" u="none" strike="noStrike" dirty="0">
                        <a:solidFill>
                          <a:srgbClr val="000000"/>
                        </a:solidFill>
                        <a:effectLst/>
                        <a:latin typeface="Calibri" panose="020F0502020204030204" pitchFamily="34" charset="0"/>
                      </a:endParaRPr>
                    </a:p>
                  </a:txBody>
                  <a:tcPr marL="6987" marR="6987" marT="6987" marB="0" anchor="b">
                    <a:lnL>
                      <a:noFill/>
                    </a:lnL>
                    <a:lnR>
                      <a:noFill/>
                    </a:lnR>
                    <a:lnT>
                      <a:noFill/>
                    </a:lnT>
                    <a:lnB>
                      <a:noFill/>
                    </a:lnB>
                  </a:tcPr>
                </a:tc>
              </a:tr>
              <a:tr h="139735">
                <a:tc>
                  <a:txBody>
                    <a:bodyPr/>
                    <a:lstStyle/>
                    <a:p>
                      <a:pPr algn="l" fontAlgn="b"/>
                      <a:endParaRPr lang="en-US" sz="800" b="0" i="0" u="none" strike="noStrike">
                        <a:solidFill>
                          <a:srgbClr val="000000"/>
                        </a:solidFill>
                        <a:effectLst/>
                        <a:latin typeface="Calibri" panose="020F0502020204030204" pitchFamily="34" charset="0"/>
                      </a:endParaRPr>
                    </a:p>
                  </a:txBody>
                  <a:tcPr marL="6987" marR="6987" marT="6987" marB="0" anchor="b">
                    <a:lnL>
                      <a:noFill/>
                    </a:lnL>
                    <a:lnR>
                      <a:noFill/>
                    </a:lnR>
                    <a:lnT>
                      <a:noFill/>
                    </a:lnT>
                    <a:lnB>
                      <a:noFill/>
                    </a:lnB>
                  </a:tcPr>
                </a:tc>
              </a:tr>
              <a:tr h="139735">
                <a:tc>
                  <a:txBody>
                    <a:bodyPr/>
                    <a:lstStyle/>
                    <a:p>
                      <a:pPr algn="l" fontAlgn="b"/>
                      <a:endParaRPr lang="en-US" sz="800" b="0" i="0" u="none" strike="noStrike" dirty="0">
                        <a:solidFill>
                          <a:srgbClr val="000000"/>
                        </a:solidFill>
                        <a:effectLst/>
                        <a:latin typeface="Calibri" panose="020F0502020204030204" pitchFamily="34" charset="0"/>
                      </a:endParaRPr>
                    </a:p>
                  </a:txBody>
                  <a:tcPr marL="6987" marR="6987" marT="6987" marB="0" anchor="b">
                    <a:lnL>
                      <a:noFill/>
                    </a:lnL>
                    <a:lnR>
                      <a:noFill/>
                    </a:lnR>
                    <a:lnT>
                      <a:noFill/>
                    </a:lnT>
                    <a:lnB>
                      <a:noFill/>
                    </a:lnB>
                  </a:tcPr>
                </a:tc>
              </a:tr>
              <a:tr h="139735">
                <a:tc>
                  <a:txBody>
                    <a:bodyPr/>
                    <a:lstStyle/>
                    <a:p>
                      <a:pPr algn="l" fontAlgn="b"/>
                      <a:r>
                        <a:rPr lang="en-US" sz="1200" b="0" i="0" u="none" strike="noStrike">
                          <a:solidFill>
                            <a:srgbClr val="000000"/>
                          </a:solidFill>
                          <a:effectLst/>
                          <a:latin typeface="Calibri" panose="020F0502020204030204" pitchFamily="34" charset="0"/>
                        </a:rPr>
                        <a:t>My top challenges would be balancing school, work, and family time.</a:t>
                      </a:r>
                    </a:p>
                  </a:txBody>
                  <a:tcPr marL="6987" marR="6987" marT="6987" marB="0" anchor="b">
                    <a:lnL>
                      <a:noFill/>
                    </a:lnL>
                    <a:lnR>
                      <a:noFill/>
                    </a:lnR>
                    <a:lnT>
                      <a:noFill/>
                    </a:lnT>
                    <a:lnB>
                      <a:noFill/>
                    </a:lnB>
                  </a:tcPr>
                </a:tc>
              </a:tr>
              <a:tr h="139735">
                <a:tc>
                  <a:txBody>
                    <a:bodyPr/>
                    <a:lstStyle/>
                    <a:p>
                      <a:pPr algn="l" fontAlgn="b"/>
                      <a:r>
                        <a:rPr lang="en-US" sz="1200" b="0" i="0" u="none" strike="noStrike">
                          <a:solidFill>
                            <a:srgbClr val="000000"/>
                          </a:solidFill>
                          <a:effectLst/>
                          <a:latin typeface="Calibri" panose="020F0502020204030204" pitchFamily="34" charset="0"/>
                        </a:rPr>
                        <a:t>Maintaining the work - study balance.</a:t>
                      </a:r>
                    </a:p>
                  </a:txBody>
                  <a:tcPr marL="6987" marR="6987" marT="6987" marB="0" anchor="b">
                    <a:lnL>
                      <a:noFill/>
                    </a:lnL>
                    <a:lnR>
                      <a:noFill/>
                    </a:lnR>
                    <a:lnT>
                      <a:noFill/>
                    </a:lnT>
                    <a:lnB>
                      <a:noFill/>
                    </a:lnB>
                  </a:tcPr>
                </a:tc>
              </a:tr>
              <a:tr h="139735">
                <a:tc>
                  <a:txBody>
                    <a:bodyPr/>
                    <a:lstStyle/>
                    <a:p>
                      <a:pPr algn="l" fontAlgn="b"/>
                      <a:r>
                        <a:rPr lang="en-US" sz="1200" b="0" i="0" u="none" strike="noStrike">
                          <a:solidFill>
                            <a:srgbClr val="000000"/>
                          </a:solidFill>
                          <a:effectLst/>
                          <a:latin typeface="Calibri" panose="020F0502020204030204" pitchFamily="34" charset="0"/>
                        </a:rPr>
                        <a:t>Balancing my school obligations and my family</a:t>
                      </a:r>
                    </a:p>
                  </a:txBody>
                  <a:tcPr marL="6987" marR="6987" marT="6987" marB="0" anchor="b">
                    <a:lnL>
                      <a:noFill/>
                    </a:lnL>
                    <a:lnR>
                      <a:noFill/>
                    </a:lnR>
                    <a:lnT>
                      <a:noFill/>
                    </a:lnT>
                    <a:lnB>
                      <a:noFill/>
                    </a:lnB>
                  </a:tcPr>
                </a:tc>
              </a:tr>
              <a:tr h="139735">
                <a:tc>
                  <a:txBody>
                    <a:bodyPr/>
                    <a:lstStyle/>
                    <a:p>
                      <a:pPr algn="l" fontAlgn="b"/>
                      <a:endParaRPr lang="en-US" sz="1200" b="0" i="0" u="none" strike="noStrike">
                        <a:solidFill>
                          <a:srgbClr val="000000"/>
                        </a:solidFill>
                        <a:effectLst/>
                        <a:latin typeface="Calibri" panose="020F0502020204030204" pitchFamily="34" charset="0"/>
                      </a:endParaRPr>
                    </a:p>
                  </a:txBody>
                  <a:tcPr marL="6987" marR="6987" marT="6987" marB="0" anchor="b">
                    <a:lnL>
                      <a:noFill/>
                    </a:lnL>
                    <a:lnR>
                      <a:noFill/>
                    </a:lnR>
                    <a:lnT>
                      <a:noFill/>
                    </a:lnT>
                    <a:lnB>
                      <a:noFill/>
                    </a:lnB>
                  </a:tcPr>
                </a:tc>
              </a:tr>
              <a:tr h="139735">
                <a:tc>
                  <a:txBody>
                    <a:bodyPr/>
                    <a:lstStyle/>
                    <a:p>
                      <a:pPr algn="l" fontAlgn="b"/>
                      <a:r>
                        <a:rPr lang="en-US" sz="1200" b="0" i="0" u="none" strike="noStrike">
                          <a:solidFill>
                            <a:srgbClr val="000000"/>
                          </a:solidFill>
                          <a:effectLst/>
                          <a:latin typeface="Calibri" panose="020F0502020204030204" pitchFamily="34" charset="0"/>
                        </a:rPr>
                        <a:t>My only personal challenge has been time family work and school has been challenging but flexible class schedules help tremendously </a:t>
                      </a:r>
                    </a:p>
                  </a:txBody>
                  <a:tcPr marL="6987" marR="6987" marT="6987" marB="0" anchor="b">
                    <a:lnL>
                      <a:noFill/>
                    </a:lnL>
                    <a:lnR>
                      <a:noFill/>
                    </a:lnR>
                    <a:lnT>
                      <a:noFill/>
                    </a:lnT>
                    <a:lnB>
                      <a:noFill/>
                    </a:lnB>
                  </a:tcPr>
                </a:tc>
              </a:tr>
              <a:tr h="139735">
                <a:tc>
                  <a:txBody>
                    <a:bodyPr/>
                    <a:lstStyle/>
                    <a:p>
                      <a:pPr algn="l" fontAlgn="b"/>
                      <a:r>
                        <a:rPr lang="en-US" sz="1200" b="0" i="0" u="none" strike="noStrike">
                          <a:solidFill>
                            <a:srgbClr val="000000"/>
                          </a:solidFill>
                          <a:effectLst/>
                          <a:latin typeface="Calibri" panose="020F0502020204030204" pitchFamily="34" charset="0"/>
                        </a:rPr>
                        <a:t>Finding enough time to get all of my homework done</a:t>
                      </a:r>
                    </a:p>
                  </a:txBody>
                  <a:tcPr marL="6987" marR="6987" marT="6987" marB="0" anchor="b">
                    <a:lnL>
                      <a:noFill/>
                    </a:lnL>
                    <a:lnR>
                      <a:noFill/>
                    </a:lnR>
                    <a:lnT>
                      <a:noFill/>
                    </a:lnT>
                    <a:lnB>
                      <a:noFill/>
                    </a:lnB>
                  </a:tcPr>
                </a:tc>
              </a:tr>
              <a:tr h="139735">
                <a:tc>
                  <a:txBody>
                    <a:bodyPr/>
                    <a:lstStyle/>
                    <a:p>
                      <a:pPr algn="l" fontAlgn="b"/>
                      <a:r>
                        <a:rPr lang="en-US" sz="1200" b="0" i="0" u="none" strike="noStrike">
                          <a:solidFill>
                            <a:srgbClr val="000000"/>
                          </a:solidFill>
                          <a:effectLst/>
                          <a:latin typeface="Calibri" panose="020F0502020204030204" pitchFamily="34" charset="0"/>
                        </a:rPr>
                        <a:t>I haven't had any notable challenges.</a:t>
                      </a:r>
                    </a:p>
                  </a:txBody>
                  <a:tcPr marL="6987" marR="6987" marT="6987" marB="0" anchor="b">
                    <a:lnL>
                      <a:noFill/>
                    </a:lnL>
                    <a:lnR>
                      <a:noFill/>
                    </a:lnR>
                    <a:lnT>
                      <a:noFill/>
                    </a:lnT>
                    <a:lnB>
                      <a:noFill/>
                    </a:lnB>
                  </a:tcPr>
                </a:tc>
              </a:tr>
              <a:tr h="139735">
                <a:tc>
                  <a:txBody>
                    <a:bodyPr/>
                    <a:lstStyle/>
                    <a:p>
                      <a:pPr algn="l" fontAlgn="b"/>
                      <a:endParaRPr lang="en-US" sz="1200" b="0" i="0" u="none" strike="noStrike">
                        <a:solidFill>
                          <a:srgbClr val="000000"/>
                        </a:solidFill>
                        <a:effectLst/>
                        <a:latin typeface="Calibri" panose="020F0502020204030204" pitchFamily="34" charset="0"/>
                      </a:endParaRPr>
                    </a:p>
                  </a:txBody>
                  <a:tcPr marL="6987" marR="6987" marT="6987" marB="0" anchor="b">
                    <a:lnL>
                      <a:noFill/>
                    </a:lnL>
                    <a:lnR>
                      <a:noFill/>
                    </a:lnR>
                    <a:lnT>
                      <a:noFill/>
                    </a:lnT>
                    <a:lnB>
                      <a:noFill/>
                    </a:lnB>
                  </a:tcPr>
                </a:tc>
              </a:tr>
              <a:tr h="139735">
                <a:tc>
                  <a:txBody>
                    <a:bodyPr/>
                    <a:lstStyle/>
                    <a:p>
                      <a:pPr algn="l" fontAlgn="b"/>
                      <a:endParaRPr lang="en-US" sz="1200" b="0" i="0" u="none" strike="noStrike">
                        <a:solidFill>
                          <a:srgbClr val="000000"/>
                        </a:solidFill>
                        <a:effectLst/>
                        <a:latin typeface="Calibri" panose="020F0502020204030204" pitchFamily="34" charset="0"/>
                      </a:endParaRPr>
                    </a:p>
                  </a:txBody>
                  <a:tcPr marL="6987" marR="6987" marT="6987" marB="0" anchor="b">
                    <a:lnL>
                      <a:noFill/>
                    </a:lnL>
                    <a:lnR>
                      <a:noFill/>
                    </a:lnR>
                    <a:lnT>
                      <a:noFill/>
                    </a:lnT>
                    <a:lnB>
                      <a:noFill/>
                    </a:lnB>
                  </a:tcPr>
                </a:tc>
              </a:tr>
              <a:tr h="139735">
                <a:tc>
                  <a:txBody>
                    <a:bodyPr/>
                    <a:lstStyle/>
                    <a:p>
                      <a:pPr algn="l" fontAlgn="b"/>
                      <a:r>
                        <a:rPr lang="en-US" sz="1200" b="0" i="0" u="none" strike="noStrike">
                          <a:solidFill>
                            <a:srgbClr val="000000"/>
                          </a:solidFill>
                          <a:effectLst/>
                          <a:latin typeface="Calibri" panose="020F0502020204030204" pitchFamily="34" charset="0"/>
                        </a:rPr>
                        <a:t>Having to work full-time and carry a full load plus be a single mom to two kids. </a:t>
                      </a:r>
                    </a:p>
                  </a:txBody>
                  <a:tcPr marL="6987" marR="6987" marT="6987" marB="0" anchor="b">
                    <a:lnL>
                      <a:noFill/>
                    </a:lnL>
                    <a:lnR>
                      <a:noFill/>
                    </a:lnR>
                    <a:lnT>
                      <a:noFill/>
                    </a:lnT>
                    <a:lnB>
                      <a:noFill/>
                    </a:lnB>
                  </a:tcPr>
                </a:tc>
              </a:tr>
              <a:tr h="139735">
                <a:tc>
                  <a:txBody>
                    <a:bodyPr/>
                    <a:lstStyle/>
                    <a:p>
                      <a:pPr algn="l" fontAlgn="b"/>
                      <a:r>
                        <a:rPr lang="en-US" sz="1200" b="0" i="0" u="none" strike="noStrike">
                          <a:solidFill>
                            <a:srgbClr val="000000"/>
                          </a:solidFill>
                          <a:effectLst/>
                          <a:latin typeface="Calibri" panose="020F0502020204030204" pitchFamily="34" charset="0"/>
                        </a:rPr>
                        <a:t>Finding educational programs that meet my needs. LMC is a very good school, but does not have programs in fields that interest me.</a:t>
                      </a:r>
                    </a:p>
                  </a:txBody>
                  <a:tcPr marL="6987" marR="6987" marT="6987" marB="0" anchor="b">
                    <a:lnL>
                      <a:noFill/>
                    </a:lnL>
                    <a:lnR>
                      <a:noFill/>
                    </a:lnR>
                    <a:lnT>
                      <a:noFill/>
                    </a:lnT>
                    <a:lnB>
                      <a:noFill/>
                    </a:lnB>
                  </a:tcPr>
                </a:tc>
              </a:tr>
              <a:tr h="139735">
                <a:tc>
                  <a:txBody>
                    <a:bodyPr/>
                    <a:lstStyle/>
                    <a:p>
                      <a:pPr algn="l" fontAlgn="b"/>
                      <a:endParaRPr lang="en-US" sz="1200" b="0" i="0" u="none" strike="noStrike">
                        <a:solidFill>
                          <a:srgbClr val="000000"/>
                        </a:solidFill>
                        <a:effectLst/>
                        <a:latin typeface="Calibri" panose="020F0502020204030204" pitchFamily="34" charset="0"/>
                      </a:endParaRPr>
                    </a:p>
                  </a:txBody>
                  <a:tcPr marL="6987" marR="6987" marT="6987" marB="0" anchor="b">
                    <a:lnL>
                      <a:noFill/>
                    </a:lnL>
                    <a:lnR>
                      <a:noFill/>
                    </a:lnR>
                    <a:lnT>
                      <a:noFill/>
                    </a:lnT>
                    <a:lnB>
                      <a:noFill/>
                    </a:lnB>
                  </a:tcPr>
                </a:tc>
              </a:tr>
              <a:tr h="139735">
                <a:tc>
                  <a:txBody>
                    <a:bodyPr/>
                    <a:lstStyle/>
                    <a:p>
                      <a:pPr algn="l" fontAlgn="b"/>
                      <a:endParaRPr lang="en-US" sz="1200" b="0" i="0" u="none" strike="noStrike">
                        <a:solidFill>
                          <a:srgbClr val="000000"/>
                        </a:solidFill>
                        <a:effectLst/>
                        <a:latin typeface="Calibri" panose="020F0502020204030204" pitchFamily="34" charset="0"/>
                      </a:endParaRPr>
                    </a:p>
                  </a:txBody>
                  <a:tcPr marL="6987" marR="6987" marT="6987" marB="0" anchor="b">
                    <a:lnL>
                      <a:noFill/>
                    </a:lnL>
                    <a:lnR>
                      <a:noFill/>
                    </a:lnR>
                    <a:lnT>
                      <a:noFill/>
                    </a:lnT>
                    <a:lnB>
                      <a:noFill/>
                    </a:lnB>
                  </a:tcPr>
                </a:tc>
              </a:tr>
              <a:tr h="139735">
                <a:tc>
                  <a:txBody>
                    <a:bodyPr/>
                    <a:lstStyle/>
                    <a:p>
                      <a:pPr algn="l" fontAlgn="b"/>
                      <a:r>
                        <a:rPr lang="en-US" sz="1200" b="0" i="0" u="none" strike="noStrike" dirty="0">
                          <a:solidFill>
                            <a:srgbClr val="000000"/>
                          </a:solidFill>
                          <a:effectLst/>
                          <a:latin typeface="Calibri" panose="020F0502020204030204" pitchFamily="34" charset="0"/>
                        </a:rPr>
                        <a:t>Some teachers are difficult to work with</a:t>
                      </a:r>
                    </a:p>
                  </a:txBody>
                  <a:tcPr marL="6987" marR="6987" marT="6987" marB="0" anchor="b">
                    <a:lnL>
                      <a:noFill/>
                    </a:lnL>
                    <a:lnR>
                      <a:noFill/>
                    </a:lnR>
                    <a:lnT>
                      <a:noFill/>
                    </a:lnT>
                    <a:lnB>
                      <a:noFill/>
                    </a:lnB>
                  </a:tcPr>
                </a:tc>
              </a:tr>
              <a:tr h="139735">
                <a:tc>
                  <a:txBody>
                    <a:bodyPr/>
                    <a:lstStyle/>
                    <a:p>
                      <a:pPr algn="l" fontAlgn="b"/>
                      <a:r>
                        <a:rPr lang="en-US" sz="1200" b="0" i="0" u="none" strike="noStrike">
                          <a:solidFill>
                            <a:srgbClr val="000000"/>
                          </a:solidFill>
                          <a:effectLst/>
                          <a:latin typeface="Calibri" panose="020F0502020204030204" pitchFamily="34" charset="0"/>
                        </a:rPr>
                        <a:t>Finding babysitting</a:t>
                      </a:r>
                    </a:p>
                  </a:txBody>
                  <a:tcPr marL="6987" marR="6987" marT="6987" marB="0" anchor="b">
                    <a:lnL>
                      <a:noFill/>
                    </a:lnL>
                    <a:lnR>
                      <a:noFill/>
                    </a:lnR>
                    <a:lnT>
                      <a:noFill/>
                    </a:lnT>
                    <a:lnB>
                      <a:noFill/>
                    </a:lnB>
                  </a:tcPr>
                </a:tc>
              </a:tr>
              <a:tr h="139735">
                <a:tc>
                  <a:txBody>
                    <a:bodyPr/>
                    <a:lstStyle/>
                    <a:p>
                      <a:pPr algn="l" fontAlgn="b"/>
                      <a:r>
                        <a:rPr lang="en-US" sz="1200" b="0" i="0" u="none" strike="noStrike" dirty="0">
                          <a:solidFill>
                            <a:srgbClr val="000000"/>
                          </a:solidFill>
                          <a:effectLst/>
                          <a:latin typeface="Calibri" panose="020F0502020204030204" pitchFamily="34" charset="0"/>
                        </a:rPr>
                        <a:t>Finding resources to assist in success. Finding a tutor to help me understand what we go over in class and help it 'click'.</a:t>
                      </a:r>
                    </a:p>
                  </a:txBody>
                  <a:tcPr marL="6987" marR="6987" marT="6987" marB="0" anchor="b">
                    <a:lnL>
                      <a:noFill/>
                    </a:lnL>
                    <a:lnR>
                      <a:noFill/>
                    </a:lnR>
                    <a:lnT>
                      <a:noFill/>
                    </a:lnT>
                    <a:lnB>
                      <a:noFill/>
                    </a:lnB>
                  </a:tcPr>
                </a:tc>
              </a:tr>
              <a:tr h="139735">
                <a:tc>
                  <a:txBody>
                    <a:bodyPr/>
                    <a:lstStyle/>
                    <a:p>
                      <a:pPr algn="l" fontAlgn="b"/>
                      <a:r>
                        <a:rPr lang="en-US" sz="1200" b="0" i="0" u="none" strike="noStrike">
                          <a:solidFill>
                            <a:srgbClr val="000000"/>
                          </a:solidFill>
                          <a:effectLst/>
                          <a:latin typeface="Calibri" panose="020F0502020204030204" pitchFamily="34" charset="0"/>
                        </a:rPr>
                        <a:t>Reverse discrimination</a:t>
                      </a:r>
                    </a:p>
                  </a:txBody>
                  <a:tcPr marL="6987" marR="6987" marT="6987" marB="0" anchor="b">
                    <a:lnL>
                      <a:noFill/>
                    </a:lnL>
                    <a:lnR>
                      <a:noFill/>
                    </a:lnR>
                    <a:lnT>
                      <a:noFill/>
                    </a:lnT>
                    <a:lnB>
                      <a:noFill/>
                    </a:lnB>
                  </a:tcPr>
                </a:tc>
              </a:tr>
              <a:tr h="139735">
                <a:tc>
                  <a:txBody>
                    <a:bodyPr/>
                    <a:lstStyle/>
                    <a:p>
                      <a:pPr algn="l" fontAlgn="b"/>
                      <a:r>
                        <a:rPr lang="en-US" sz="1200" b="0" i="0" u="none" strike="noStrike">
                          <a:solidFill>
                            <a:srgbClr val="000000"/>
                          </a:solidFill>
                          <a:effectLst/>
                          <a:latin typeface="Calibri" panose="020F0502020204030204" pitchFamily="34" charset="0"/>
                        </a:rPr>
                        <a:t>Lack of only classes in my degree program</a:t>
                      </a:r>
                    </a:p>
                  </a:txBody>
                  <a:tcPr marL="6987" marR="6987" marT="6987" marB="0" anchor="b">
                    <a:lnL>
                      <a:noFill/>
                    </a:lnL>
                    <a:lnR>
                      <a:noFill/>
                    </a:lnR>
                    <a:lnT>
                      <a:noFill/>
                    </a:lnT>
                    <a:lnB>
                      <a:noFill/>
                    </a:lnB>
                  </a:tcPr>
                </a:tc>
              </a:tr>
              <a:tr h="252920">
                <a:tc>
                  <a:txBody>
                    <a:bodyPr/>
                    <a:lstStyle/>
                    <a:p>
                      <a:pPr algn="l" fontAlgn="b"/>
                      <a:r>
                        <a:rPr lang="en-US" sz="1200" b="0" i="0" u="none" strike="noStrike">
                          <a:solidFill>
                            <a:srgbClr val="000000"/>
                          </a:solidFill>
                          <a:effectLst/>
                          <a:latin typeface="Calibri" panose="020F0502020204030204" pitchFamily="34" charset="0"/>
                        </a:rPr>
                        <a:t>Already working, trying to find the time to continue education around work and family while trying to further my education.  Online classes are very helpful.  Not qualifying for FASFA, so money is an issue, but LMC is helping by in-district fees for me at this time.  A big thank-you.</a:t>
                      </a:r>
                    </a:p>
                  </a:txBody>
                  <a:tcPr marL="6987" marR="6987" marT="6987" marB="0" anchor="b">
                    <a:lnL>
                      <a:noFill/>
                    </a:lnL>
                    <a:lnR>
                      <a:noFill/>
                    </a:lnR>
                    <a:lnT>
                      <a:noFill/>
                    </a:lnT>
                    <a:lnB>
                      <a:noFill/>
                    </a:lnB>
                  </a:tcPr>
                </a:tc>
              </a:tr>
              <a:tr h="744786">
                <a:tc>
                  <a:txBody>
                    <a:bodyPr/>
                    <a:lstStyle/>
                    <a:p>
                      <a:pPr algn="l" fontAlgn="b"/>
                      <a:r>
                        <a:rPr lang="en-US" sz="1200" b="0" i="0" u="none" strike="noStrike">
                          <a:solidFill>
                            <a:srgbClr val="000000"/>
                          </a:solidFill>
                          <a:effectLst/>
                          <a:latin typeface="Calibri" panose="020F0502020204030204" pitchFamily="34" charset="0"/>
                        </a:rPr>
                        <a:t>A degree to add to my resume so a job application will have a better chance of being recognized. Recent years of applications are a lot different than they used to be. I have applied for several, and never receive any response, not even a chance for interview. This is probably because the application required a long list of questions to answer about what I would do in various circumstances. Since I know nothing about the rules and customs mandated by that business location, there is no way I can answer what they expect from their rules and business practice.     However, what I have seen in almost all local stores (including where I used to work) is that customers are greatly short on good service because there are half as many employees available as before. So my answers apply to better services customers need, which may be the reverse of current business strategy. Complete proper actions on appearance and safety is totally impossible. So what I would like to do it enforce common sense that is so missing - just to save money.</a:t>
                      </a:r>
                    </a:p>
                  </a:txBody>
                  <a:tcPr marL="6987" marR="6987" marT="6987" marB="0" anchor="b">
                    <a:lnL>
                      <a:noFill/>
                    </a:lnL>
                    <a:lnR>
                      <a:noFill/>
                    </a:lnR>
                    <a:lnT>
                      <a:noFill/>
                    </a:lnT>
                    <a:lnB>
                      <a:noFill/>
                    </a:lnB>
                  </a:tcPr>
                </a:tc>
              </a:tr>
              <a:tr h="139735">
                <a:tc>
                  <a:txBody>
                    <a:bodyPr/>
                    <a:lstStyle/>
                    <a:p>
                      <a:pPr algn="l" fontAlgn="b"/>
                      <a:r>
                        <a:rPr lang="en-US" sz="1200" b="0" i="0" u="none" strike="noStrike">
                          <a:solidFill>
                            <a:srgbClr val="000000"/>
                          </a:solidFill>
                          <a:effectLst/>
                          <a:latin typeface="Calibri" panose="020F0502020204030204" pitchFamily="34" charset="0"/>
                        </a:rPr>
                        <a:t>Getting out of military mode and into study/school mode.</a:t>
                      </a:r>
                    </a:p>
                  </a:txBody>
                  <a:tcPr marL="6987" marR="6987" marT="6987" marB="0" anchor="b">
                    <a:lnL>
                      <a:noFill/>
                    </a:lnL>
                    <a:lnR>
                      <a:noFill/>
                    </a:lnR>
                    <a:lnT>
                      <a:noFill/>
                    </a:lnT>
                    <a:lnB>
                      <a:noFill/>
                    </a:lnB>
                  </a:tcPr>
                </a:tc>
              </a:tr>
              <a:tr h="139735">
                <a:tc>
                  <a:txBody>
                    <a:bodyPr/>
                    <a:lstStyle/>
                    <a:p>
                      <a:pPr algn="l" fontAlgn="b"/>
                      <a:r>
                        <a:rPr lang="en-US" sz="1200" b="0" i="0" u="none" strike="noStrike" dirty="0">
                          <a:solidFill>
                            <a:srgbClr val="000000"/>
                          </a:solidFill>
                          <a:effectLst/>
                          <a:latin typeface="Calibri" panose="020F0502020204030204" pitchFamily="34" charset="0"/>
                        </a:rPr>
                        <a:t>Money</a:t>
                      </a:r>
                    </a:p>
                  </a:txBody>
                  <a:tcPr marL="6987" marR="6987" marT="6987" marB="0" anchor="b">
                    <a:lnL>
                      <a:noFill/>
                    </a:lnL>
                    <a:lnR>
                      <a:noFill/>
                    </a:lnR>
                    <a:lnT>
                      <a:noFill/>
                    </a:lnT>
                    <a:lnB>
                      <a:noFill/>
                    </a:lnB>
                  </a:tcPr>
                </a:tc>
              </a:tr>
            </a:tbl>
          </a:graphicData>
        </a:graphic>
      </p:graphicFrame>
    </p:spTree>
    <p:extLst>
      <p:ext uri="{BB962C8B-B14F-4D97-AF65-F5344CB8AC3E}">
        <p14:creationId xmlns:p14="http://schemas.microsoft.com/office/powerpoint/2010/main" val="29919020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March 2015 Survey (n=24)</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1695684826"/>
              </p:ext>
            </p:extLst>
          </p:nvPr>
        </p:nvGraphicFramePr>
        <p:xfrm>
          <a:off x="733168" y="1767962"/>
          <a:ext cx="10105829" cy="4988105"/>
        </p:xfrm>
        <a:graphic>
          <a:graphicData uri="http://schemas.openxmlformats.org/drawingml/2006/table">
            <a:tbl>
              <a:tblPr/>
              <a:tblGrid>
                <a:gridCol w="10105829"/>
              </a:tblGrid>
              <a:tr h="167359">
                <a:tc>
                  <a:txBody>
                    <a:bodyPr/>
                    <a:lstStyle/>
                    <a:p>
                      <a:pPr algn="l" fontAlgn="b"/>
                      <a:r>
                        <a:rPr lang="en-US" sz="1000" b="1" i="0" u="none" strike="noStrike" dirty="0">
                          <a:solidFill>
                            <a:srgbClr val="000000"/>
                          </a:solidFill>
                          <a:effectLst/>
                          <a:latin typeface="Calibri" panose="020F0502020204030204" pitchFamily="34" charset="0"/>
                        </a:rPr>
                        <a:t>What are your top challenges in meeting your professional goals?</a:t>
                      </a:r>
                    </a:p>
                  </a:txBody>
                  <a:tcPr marL="8368" marR="8368" marT="8368" marB="0" anchor="b">
                    <a:lnL>
                      <a:noFill/>
                    </a:lnL>
                    <a:lnR>
                      <a:noFill/>
                    </a:lnR>
                    <a:lnT>
                      <a:noFill/>
                    </a:lnT>
                    <a:lnB>
                      <a:noFill/>
                    </a:lnB>
                  </a:tcPr>
                </a:tc>
              </a:tr>
              <a:tr h="167359">
                <a:tc>
                  <a:txBody>
                    <a:bodyPr/>
                    <a:lstStyle/>
                    <a:p>
                      <a:pPr algn="l" fontAlgn="b"/>
                      <a:endParaRPr lang="en-US" sz="1000" b="0" i="0" u="none" strike="noStrike" dirty="0">
                        <a:solidFill>
                          <a:srgbClr val="000000"/>
                        </a:solidFill>
                        <a:effectLst/>
                        <a:latin typeface="Calibri" panose="020F0502020204030204" pitchFamily="34" charset="0"/>
                      </a:endParaRPr>
                    </a:p>
                  </a:txBody>
                  <a:tcPr marL="8368" marR="8368" marT="8368" marB="0" anchor="b">
                    <a:lnL>
                      <a:noFill/>
                    </a:lnL>
                    <a:lnR>
                      <a:noFill/>
                    </a:lnR>
                    <a:lnT>
                      <a:noFill/>
                    </a:lnT>
                    <a:lnB>
                      <a:noFill/>
                    </a:lnB>
                  </a:tcPr>
                </a:tc>
              </a:tr>
              <a:tr h="167359">
                <a:tc>
                  <a:txBody>
                    <a:bodyPr/>
                    <a:lstStyle/>
                    <a:p>
                      <a:pPr algn="l" fontAlgn="b"/>
                      <a:endParaRPr lang="en-US" sz="1000" b="0" i="0" u="none" strike="noStrike">
                        <a:solidFill>
                          <a:srgbClr val="000000"/>
                        </a:solidFill>
                        <a:effectLst/>
                        <a:latin typeface="Calibri" panose="020F0502020204030204" pitchFamily="34" charset="0"/>
                      </a:endParaRPr>
                    </a:p>
                  </a:txBody>
                  <a:tcPr marL="8368" marR="8368" marT="8368" marB="0" anchor="b">
                    <a:lnL>
                      <a:noFill/>
                    </a:lnL>
                    <a:lnR>
                      <a:noFill/>
                    </a:lnR>
                    <a:lnT>
                      <a:noFill/>
                    </a:lnT>
                    <a:lnB>
                      <a:noFill/>
                    </a:lnB>
                  </a:tcPr>
                </a:tc>
              </a:tr>
              <a:tr h="167359">
                <a:tc>
                  <a:txBody>
                    <a:bodyPr/>
                    <a:lstStyle/>
                    <a:p>
                      <a:pPr algn="l" fontAlgn="b"/>
                      <a:endParaRPr lang="en-US" sz="1000" b="0" i="0" u="none" strike="noStrike">
                        <a:solidFill>
                          <a:srgbClr val="000000"/>
                        </a:solidFill>
                        <a:effectLst/>
                        <a:latin typeface="Calibri" panose="020F0502020204030204" pitchFamily="34" charset="0"/>
                      </a:endParaRPr>
                    </a:p>
                  </a:txBody>
                  <a:tcPr marL="8368" marR="8368" marT="8368" marB="0" anchor="b">
                    <a:lnL>
                      <a:noFill/>
                    </a:lnL>
                    <a:lnR>
                      <a:noFill/>
                    </a:lnR>
                    <a:lnT>
                      <a:noFill/>
                    </a:lnT>
                    <a:lnB>
                      <a:noFill/>
                    </a:lnB>
                  </a:tcPr>
                </a:tc>
              </a:tr>
              <a:tr h="167359">
                <a:tc>
                  <a:txBody>
                    <a:bodyPr/>
                    <a:lstStyle/>
                    <a:p>
                      <a:pPr algn="l" fontAlgn="b"/>
                      <a:endParaRPr lang="en-US" sz="1000" b="0" i="0" u="none" strike="noStrike">
                        <a:solidFill>
                          <a:srgbClr val="000000"/>
                        </a:solidFill>
                        <a:effectLst/>
                        <a:latin typeface="Calibri" panose="020F0502020204030204" pitchFamily="34" charset="0"/>
                      </a:endParaRPr>
                    </a:p>
                  </a:txBody>
                  <a:tcPr marL="8368" marR="8368" marT="8368" marB="0" anchor="b">
                    <a:lnL>
                      <a:noFill/>
                    </a:lnL>
                    <a:lnR>
                      <a:noFill/>
                    </a:lnR>
                    <a:lnT>
                      <a:noFill/>
                    </a:lnT>
                    <a:lnB>
                      <a:noFill/>
                    </a:lnB>
                  </a:tcPr>
                </a:tc>
              </a:tr>
              <a:tr h="167359">
                <a:tc>
                  <a:txBody>
                    <a:bodyPr/>
                    <a:lstStyle/>
                    <a:p>
                      <a:pPr algn="l" fontAlgn="b"/>
                      <a:endParaRPr lang="en-US" sz="1000" b="0" i="0" u="none" strike="noStrike">
                        <a:solidFill>
                          <a:srgbClr val="000000"/>
                        </a:solidFill>
                        <a:effectLst/>
                        <a:latin typeface="Calibri" panose="020F0502020204030204" pitchFamily="34" charset="0"/>
                      </a:endParaRPr>
                    </a:p>
                  </a:txBody>
                  <a:tcPr marL="8368" marR="8368" marT="8368" marB="0" anchor="b">
                    <a:lnL>
                      <a:noFill/>
                    </a:lnL>
                    <a:lnR>
                      <a:noFill/>
                    </a:lnR>
                    <a:lnT>
                      <a:noFill/>
                    </a:lnT>
                    <a:lnB>
                      <a:noFill/>
                    </a:lnB>
                  </a:tcPr>
                </a:tc>
              </a:tr>
              <a:tr h="167359">
                <a:tc>
                  <a:txBody>
                    <a:bodyPr/>
                    <a:lstStyle/>
                    <a:p>
                      <a:pPr algn="l" fontAlgn="b"/>
                      <a:endParaRPr lang="en-US" sz="1000" b="0" i="0" u="none" strike="noStrike">
                        <a:solidFill>
                          <a:srgbClr val="000000"/>
                        </a:solidFill>
                        <a:effectLst/>
                        <a:latin typeface="Calibri" panose="020F0502020204030204" pitchFamily="34" charset="0"/>
                      </a:endParaRPr>
                    </a:p>
                  </a:txBody>
                  <a:tcPr marL="8368" marR="8368" marT="8368" marB="0" anchor="b">
                    <a:lnL>
                      <a:noFill/>
                    </a:lnL>
                    <a:lnR>
                      <a:noFill/>
                    </a:lnR>
                    <a:lnT>
                      <a:noFill/>
                    </a:lnT>
                    <a:lnB>
                      <a:noFill/>
                    </a:lnB>
                  </a:tcPr>
                </a:tc>
              </a:tr>
              <a:tr h="167359">
                <a:tc>
                  <a:txBody>
                    <a:bodyPr/>
                    <a:lstStyle/>
                    <a:p>
                      <a:pPr algn="l" fontAlgn="b"/>
                      <a:endParaRPr lang="en-US" sz="1200" b="0" i="0" u="none" strike="noStrike">
                        <a:solidFill>
                          <a:srgbClr val="000000"/>
                        </a:solidFill>
                        <a:effectLst/>
                        <a:latin typeface="Calibri" panose="020F0502020204030204" pitchFamily="34" charset="0"/>
                      </a:endParaRPr>
                    </a:p>
                  </a:txBody>
                  <a:tcPr marL="8368" marR="8368" marT="8368" marB="0" anchor="b">
                    <a:lnL>
                      <a:noFill/>
                    </a:lnL>
                    <a:lnR>
                      <a:noFill/>
                    </a:lnR>
                    <a:lnT>
                      <a:noFill/>
                    </a:lnT>
                    <a:lnB>
                      <a:noFill/>
                    </a:lnB>
                  </a:tcPr>
                </a:tc>
              </a:tr>
              <a:tr h="167359">
                <a:tc>
                  <a:txBody>
                    <a:bodyPr/>
                    <a:lstStyle/>
                    <a:p>
                      <a:pPr algn="l" fontAlgn="b"/>
                      <a:endParaRPr lang="en-US" sz="1200" b="0" i="0" u="none" strike="noStrike">
                        <a:solidFill>
                          <a:srgbClr val="000000"/>
                        </a:solidFill>
                        <a:effectLst/>
                        <a:latin typeface="Calibri" panose="020F0502020204030204" pitchFamily="34" charset="0"/>
                      </a:endParaRPr>
                    </a:p>
                  </a:txBody>
                  <a:tcPr marL="8368" marR="8368" marT="8368" marB="0" anchor="b">
                    <a:lnL>
                      <a:noFill/>
                    </a:lnL>
                    <a:lnR>
                      <a:noFill/>
                    </a:lnR>
                    <a:lnT>
                      <a:noFill/>
                    </a:lnT>
                    <a:lnB>
                      <a:noFill/>
                    </a:lnB>
                  </a:tcPr>
                </a:tc>
              </a:tr>
              <a:tr h="167359">
                <a:tc>
                  <a:txBody>
                    <a:bodyPr/>
                    <a:lstStyle/>
                    <a:p>
                      <a:pPr algn="l" fontAlgn="b"/>
                      <a:r>
                        <a:rPr lang="en-US" sz="1200" b="0" i="0" u="none" strike="noStrike">
                          <a:solidFill>
                            <a:srgbClr val="000000"/>
                          </a:solidFill>
                          <a:effectLst/>
                          <a:latin typeface="Calibri" panose="020F0502020204030204" pitchFamily="34" charset="0"/>
                        </a:rPr>
                        <a:t>Finding a job that works around my school schedule. All of my classes are during normal work hours, which makes finding a job in the field I want to go into very difficult.</a:t>
                      </a:r>
                    </a:p>
                  </a:txBody>
                  <a:tcPr marL="8368" marR="8368" marT="8368" marB="0" anchor="b">
                    <a:lnL>
                      <a:noFill/>
                    </a:lnL>
                    <a:lnR>
                      <a:noFill/>
                    </a:lnR>
                    <a:lnT>
                      <a:noFill/>
                    </a:lnT>
                    <a:lnB>
                      <a:noFill/>
                    </a:lnB>
                  </a:tcPr>
                </a:tc>
              </a:tr>
              <a:tr h="167359">
                <a:tc>
                  <a:txBody>
                    <a:bodyPr/>
                    <a:lstStyle/>
                    <a:p>
                      <a:pPr algn="l" fontAlgn="b"/>
                      <a:endParaRPr lang="en-US" sz="1200" b="0" i="0" u="none" strike="noStrike" dirty="0">
                        <a:solidFill>
                          <a:srgbClr val="000000"/>
                        </a:solidFill>
                        <a:effectLst/>
                        <a:latin typeface="Calibri" panose="020F0502020204030204" pitchFamily="34" charset="0"/>
                      </a:endParaRPr>
                    </a:p>
                  </a:txBody>
                  <a:tcPr marL="8368" marR="8368" marT="8368" marB="0" anchor="b">
                    <a:lnL>
                      <a:noFill/>
                    </a:lnL>
                    <a:lnR>
                      <a:noFill/>
                    </a:lnR>
                    <a:lnT>
                      <a:noFill/>
                    </a:lnT>
                    <a:lnB>
                      <a:noFill/>
                    </a:lnB>
                  </a:tcPr>
                </a:tc>
              </a:tr>
              <a:tr h="167359">
                <a:tc>
                  <a:txBody>
                    <a:bodyPr/>
                    <a:lstStyle/>
                    <a:p>
                      <a:pPr algn="l" fontAlgn="b"/>
                      <a:endParaRPr lang="en-US" sz="1200" b="0" i="0" u="none" strike="noStrike">
                        <a:solidFill>
                          <a:srgbClr val="000000"/>
                        </a:solidFill>
                        <a:effectLst/>
                        <a:latin typeface="Calibri" panose="020F0502020204030204" pitchFamily="34" charset="0"/>
                      </a:endParaRPr>
                    </a:p>
                  </a:txBody>
                  <a:tcPr marL="8368" marR="8368" marT="8368" marB="0" anchor="b">
                    <a:lnL>
                      <a:noFill/>
                    </a:lnL>
                    <a:lnR>
                      <a:noFill/>
                    </a:lnR>
                    <a:lnT>
                      <a:noFill/>
                    </a:lnT>
                    <a:lnB>
                      <a:noFill/>
                    </a:lnB>
                  </a:tcPr>
                </a:tc>
              </a:tr>
              <a:tr h="167359">
                <a:tc>
                  <a:txBody>
                    <a:bodyPr/>
                    <a:lstStyle/>
                    <a:p>
                      <a:pPr algn="l" fontAlgn="b"/>
                      <a:endParaRPr lang="en-US" sz="1200" b="0" i="0" u="none" strike="noStrike" dirty="0">
                        <a:solidFill>
                          <a:srgbClr val="000000"/>
                        </a:solidFill>
                        <a:effectLst/>
                        <a:latin typeface="Calibri" panose="020F0502020204030204" pitchFamily="34" charset="0"/>
                      </a:endParaRPr>
                    </a:p>
                  </a:txBody>
                  <a:tcPr marL="8368" marR="8368" marT="8368" marB="0" anchor="b">
                    <a:lnL>
                      <a:noFill/>
                    </a:lnL>
                    <a:lnR>
                      <a:noFill/>
                    </a:lnR>
                    <a:lnT>
                      <a:noFill/>
                    </a:lnT>
                    <a:lnB>
                      <a:noFill/>
                    </a:lnB>
                  </a:tcPr>
                </a:tc>
              </a:tr>
              <a:tr h="167359">
                <a:tc>
                  <a:txBody>
                    <a:bodyPr/>
                    <a:lstStyle/>
                    <a:p>
                      <a:pPr algn="l" fontAlgn="b"/>
                      <a:r>
                        <a:rPr lang="en-US" sz="1200" b="0" i="0" u="none" strike="noStrike">
                          <a:solidFill>
                            <a:srgbClr val="000000"/>
                          </a:solidFill>
                          <a:effectLst/>
                          <a:latin typeface="Calibri" panose="020F0502020204030204" pitchFamily="34" charset="0"/>
                        </a:rPr>
                        <a:t>Not having the education to move up. </a:t>
                      </a:r>
                    </a:p>
                  </a:txBody>
                  <a:tcPr marL="8368" marR="8368" marT="8368" marB="0" anchor="b">
                    <a:lnL>
                      <a:noFill/>
                    </a:lnL>
                    <a:lnR>
                      <a:noFill/>
                    </a:lnR>
                    <a:lnT>
                      <a:noFill/>
                    </a:lnT>
                    <a:lnB>
                      <a:noFill/>
                    </a:lnB>
                  </a:tcPr>
                </a:tc>
              </a:tr>
              <a:tr h="167359">
                <a:tc>
                  <a:txBody>
                    <a:bodyPr/>
                    <a:lstStyle/>
                    <a:p>
                      <a:pPr algn="l" fontAlgn="b"/>
                      <a:r>
                        <a:rPr lang="en-US" sz="1200" b="0" i="0" u="none" strike="noStrike">
                          <a:solidFill>
                            <a:srgbClr val="000000"/>
                          </a:solidFill>
                          <a:effectLst/>
                          <a:latin typeface="Calibri" panose="020F0502020204030204" pitchFamily="34" charset="0"/>
                        </a:rPr>
                        <a:t>Finding educational programs that are close to home.</a:t>
                      </a:r>
                    </a:p>
                  </a:txBody>
                  <a:tcPr marL="8368" marR="8368" marT="8368" marB="0" anchor="b">
                    <a:lnL>
                      <a:noFill/>
                    </a:lnL>
                    <a:lnR>
                      <a:noFill/>
                    </a:lnR>
                    <a:lnT>
                      <a:noFill/>
                    </a:lnT>
                    <a:lnB>
                      <a:noFill/>
                    </a:lnB>
                  </a:tcPr>
                </a:tc>
              </a:tr>
              <a:tr h="167359">
                <a:tc>
                  <a:txBody>
                    <a:bodyPr/>
                    <a:lstStyle/>
                    <a:p>
                      <a:pPr algn="l" fontAlgn="b"/>
                      <a:endParaRPr lang="en-US" sz="1200" b="0" i="0" u="none" strike="noStrike">
                        <a:solidFill>
                          <a:srgbClr val="000000"/>
                        </a:solidFill>
                        <a:effectLst/>
                        <a:latin typeface="Calibri" panose="020F0502020204030204" pitchFamily="34" charset="0"/>
                      </a:endParaRPr>
                    </a:p>
                  </a:txBody>
                  <a:tcPr marL="8368" marR="8368" marT="8368" marB="0" anchor="b">
                    <a:lnL>
                      <a:noFill/>
                    </a:lnL>
                    <a:lnR>
                      <a:noFill/>
                    </a:lnR>
                    <a:lnT>
                      <a:noFill/>
                    </a:lnT>
                    <a:lnB>
                      <a:noFill/>
                    </a:lnB>
                  </a:tcPr>
                </a:tc>
              </a:tr>
              <a:tr h="167359">
                <a:tc>
                  <a:txBody>
                    <a:bodyPr/>
                    <a:lstStyle/>
                    <a:p>
                      <a:pPr algn="l" fontAlgn="b"/>
                      <a:endParaRPr lang="en-US" sz="1200" b="0" i="0" u="none" strike="noStrike">
                        <a:solidFill>
                          <a:srgbClr val="000000"/>
                        </a:solidFill>
                        <a:effectLst/>
                        <a:latin typeface="Calibri" panose="020F0502020204030204" pitchFamily="34" charset="0"/>
                      </a:endParaRPr>
                    </a:p>
                  </a:txBody>
                  <a:tcPr marL="8368" marR="8368" marT="8368" marB="0" anchor="b">
                    <a:lnL>
                      <a:noFill/>
                    </a:lnL>
                    <a:lnR>
                      <a:noFill/>
                    </a:lnR>
                    <a:lnT>
                      <a:noFill/>
                    </a:lnT>
                    <a:lnB>
                      <a:noFill/>
                    </a:lnB>
                  </a:tcPr>
                </a:tc>
              </a:tr>
              <a:tr h="167359">
                <a:tc>
                  <a:txBody>
                    <a:bodyPr/>
                    <a:lstStyle/>
                    <a:p>
                      <a:pPr algn="l" fontAlgn="b"/>
                      <a:r>
                        <a:rPr lang="en-US" sz="1200" b="0" i="0" u="none" strike="noStrike">
                          <a:solidFill>
                            <a:srgbClr val="000000"/>
                          </a:solidFill>
                          <a:effectLst/>
                          <a:latin typeface="Calibri" panose="020F0502020204030204" pitchFamily="34" charset="0"/>
                        </a:rPr>
                        <a:t>N/A</a:t>
                      </a:r>
                    </a:p>
                  </a:txBody>
                  <a:tcPr marL="8368" marR="8368" marT="8368" marB="0" anchor="b">
                    <a:lnL>
                      <a:noFill/>
                    </a:lnL>
                    <a:lnR>
                      <a:noFill/>
                    </a:lnR>
                    <a:lnT>
                      <a:noFill/>
                    </a:lnT>
                    <a:lnB>
                      <a:noFill/>
                    </a:lnB>
                  </a:tcPr>
                </a:tc>
              </a:tr>
              <a:tr h="167359">
                <a:tc>
                  <a:txBody>
                    <a:bodyPr/>
                    <a:lstStyle/>
                    <a:p>
                      <a:pPr algn="l" fontAlgn="b"/>
                      <a:endParaRPr lang="en-US" sz="1200" b="0" i="0" u="none" strike="noStrike">
                        <a:solidFill>
                          <a:srgbClr val="000000"/>
                        </a:solidFill>
                        <a:effectLst/>
                        <a:latin typeface="Calibri" panose="020F0502020204030204" pitchFamily="34" charset="0"/>
                      </a:endParaRPr>
                    </a:p>
                  </a:txBody>
                  <a:tcPr marL="8368" marR="8368" marT="8368" marB="0" anchor="b">
                    <a:lnL>
                      <a:noFill/>
                    </a:lnL>
                    <a:lnR>
                      <a:noFill/>
                    </a:lnR>
                    <a:lnT>
                      <a:noFill/>
                    </a:lnT>
                    <a:lnB>
                      <a:noFill/>
                    </a:lnB>
                  </a:tcPr>
                </a:tc>
              </a:tr>
              <a:tr h="167359">
                <a:tc>
                  <a:txBody>
                    <a:bodyPr/>
                    <a:lstStyle/>
                    <a:p>
                      <a:pPr algn="l" fontAlgn="b"/>
                      <a:r>
                        <a:rPr lang="en-US" sz="1200" b="0" i="0" u="none" strike="noStrike">
                          <a:solidFill>
                            <a:srgbClr val="000000"/>
                          </a:solidFill>
                          <a:effectLst/>
                          <a:latin typeface="Calibri" panose="020F0502020204030204" pitchFamily="34" charset="0"/>
                        </a:rPr>
                        <a:t>Some classes have too many locations for assignments and no notification of new assignments added.</a:t>
                      </a:r>
                    </a:p>
                  </a:txBody>
                  <a:tcPr marL="8368" marR="8368" marT="8368" marB="0" anchor="b">
                    <a:lnL>
                      <a:noFill/>
                    </a:lnL>
                    <a:lnR>
                      <a:noFill/>
                    </a:lnR>
                    <a:lnT>
                      <a:noFill/>
                    </a:lnT>
                    <a:lnB>
                      <a:noFill/>
                    </a:lnB>
                  </a:tcPr>
                </a:tc>
              </a:tr>
              <a:tr h="167359">
                <a:tc>
                  <a:txBody>
                    <a:bodyPr/>
                    <a:lstStyle/>
                    <a:p>
                      <a:pPr algn="l" fontAlgn="b"/>
                      <a:endParaRPr lang="en-US" sz="1200" b="0" i="0" u="none" strike="noStrike">
                        <a:solidFill>
                          <a:srgbClr val="000000"/>
                        </a:solidFill>
                        <a:effectLst/>
                        <a:latin typeface="Calibri" panose="020F0502020204030204" pitchFamily="34" charset="0"/>
                      </a:endParaRPr>
                    </a:p>
                  </a:txBody>
                  <a:tcPr marL="8368" marR="8368" marT="8368" marB="0" anchor="b">
                    <a:lnL>
                      <a:noFill/>
                    </a:lnL>
                    <a:lnR>
                      <a:noFill/>
                    </a:lnR>
                    <a:lnT>
                      <a:noFill/>
                    </a:lnT>
                    <a:lnB>
                      <a:noFill/>
                    </a:lnB>
                  </a:tcPr>
                </a:tc>
              </a:tr>
              <a:tr h="167359">
                <a:tc>
                  <a:txBody>
                    <a:bodyPr/>
                    <a:lstStyle/>
                    <a:p>
                      <a:pPr algn="l" fontAlgn="b"/>
                      <a:endParaRPr lang="en-US" sz="1200" b="0" i="0" u="none" strike="noStrike">
                        <a:solidFill>
                          <a:srgbClr val="000000"/>
                        </a:solidFill>
                        <a:effectLst/>
                        <a:latin typeface="Calibri" panose="020F0502020204030204" pitchFamily="34" charset="0"/>
                      </a:endParaRPr>
                    </a:p>
                  </a:txBody>
                  <a:tcPr marL="8368" marR="8368" marT="8368" marB="0" anchor="b">
                    <a:lnL>
                      <a:noFill/>
                    </a:lnL>
                    <a:lnR>
                      <a:noFill/>
                    </a:lnR>
                    <a:lnT>
                      <a:noFill/>
                    </a:lnT>
                    <a:lnB>
                      <a:noFill/>
                    </a:lnB>
                  </a:tcPr>
                </a:tc>
              </a:tr>
              <a:tr h="167359">
                <a:tc>
                  <a:txBody>
                    <a:bodyPr/>
                    <a:lstStyle/>
                    <a:p>
                      <a:pPr algn="l" fontAlgn="b"/>
                      <a:r>
                        <a:rPr lang="en-US" sz="1200" b="0" i="0" u="none" strike="noStrike">
                          <a:solidFill>
                            <a:srgbClr val="000000"/>
                          </a:solidFill>
                          <a:effectLst/>
                          <a:latin typeface="Calibri" panose="020F0502020204030204" pitchFamily="34" charset="0"/>
                        </a:rPr>
                        <a:t>Again finding enough time to fit everything in to further my education. </a:t>
                      </a:r>
                    </a:p>
                  </a:txBody>
                  <a:tcPr marL="8368" marR="8368" marT="8368" marB="0" anchor="b">
                    <a:lnL>
                      <a:noFill/>
                    </a:lnL>
                    <a:lnR>
                      <a:noFill/>
                    </a:lnR>
                    <a:lnT>
                      <a:noFill/>
                    </a:lnT>
                    <a:lnB>
                      <a:noFill/>
                    </a:lnB>
                  </a:tcPr>
                </a:tc>
              </a:tr>
              <a:tr h="167359">
                <a:tc>
                  <a:txBody>
                    <a:bodyPr/>
                    <a:lstStyle/>
                    <a:p>
                      <a:pPr algn="l" fontAlgn="b"/>
                      <a:endParaRPr lang="en-US" sz="1200" b="0" i="0" u="none" strike="noStrike" dirty="0">
                        <a:solidFill>
                          <a:srgbClr val="000000"/>
                        </a:solidFill>
                        <a:effectLst/>
                        <a:latin typeface="Calibri" panose="020F0502020204030204" pitchFamily="34" charset="0"/>
                      </a:endParaRPr>
                    </a:p>
                  </a:txBody>
                  <a:tcPr marL="8368" marR="8368" marT="8368" marB="0" anchor="b">
                    <a:lnL>
                      <a:noFill/>
                    </a:lnL>
                    <a:lnR>
                      <a:noFill/>
                    </a:lnR>
                    <a:lnT>
                      <a:noFill/>
                    </a:lnT>
                    <a:lnB>
                      <a:noFill/>
                    </a:lnB>
                  </a:tcPr>
                </a:tc>
              </a:tr>
              <a:tr h="167359">
                <a:tc>
                  <a:txBody>
                    <a:bodyPr/>
                    <a:lstStyle/>
                    <a:p>
                      <a:pPr algn="l" fontAlgn="b"/>
                      <a:r>
                        <a:rPr lang="en-US" sz="1200" b="0" i="0" u="none" strike="noStrike">
                          <a:solidFill>
                            <a:srgbClr val="000000"/>
                          </a:solidFill>
                          <a:effectLst/>
                          <a:latin typeface="Calibri" panose="020F0502020204030204" pitchFamily="34" charset="0"/>
                        </a:rPr>
                        <a:t>Balancing work/family/education to make it all work out.</a:t>
                      </a:r>
                    </a:p>
                  </a:txBody>
                  <a:tcPr marL="8368" marR="8368" marT="8368" marB="0" anchor="b">
                    <a:lnL>
                      <a:noFill/>
                    </a:lnL>
                    <a:lnR>
                      <a:noFill/>
                    </a:lnR>
                    <a:lnT>
                      <a:noFill/>
                    </a:lnT>
                    <a:lnB>
                      <a:noFill/>
                    </a:lnB>
                  </a:tcPr>
                </a:tc>
              </a:tr>
              <a:tr h="167359">
                <a:tc>
                  <a:txBody>
                    <a:bodyPr/>
                    <a:lstStyle/>
                    <a:p>
                      <a:pPr algn="l" fontAlgn="b"/>
                      <a:r>
                        <a:rPr lang="en-US" sz="1200" b="0" i="0" u="none" strike="noStrike" dirty="0">
                          <a:solidFill>
                            <a:srgbClr val="000000"/>
                          </a:solidFill>
                          <a:effectLst/>
                          <a:latin typeface="Calibri" panose="020F0502020204030204" pitchFamily="34" charset="0"/>
                        </a:rPr>
                        <a:t>Finding work and the right fit.</a:t>
                      </a:r>
                    </a:p>
                  </a:txBody>
                  <a:tcPr marL="8368" marR="8368" marT="8368" marB="0" anchor="b">
                    <a:lnL>
                      <a:noFill/>
                    </a:lnL>
                    <a:lnR>
                      <a:noFill/>
                    </a:lnR>
                    <a:lnT>
                      <a:noFill/>
                    </a:lnT>
                    <a:lnB>
                      <a:noFill/>
                    </a:lnB>
                  </a:tcPr>
                </a:tc>
              </a:tr>
            </a:tbl>
          </a:graphicData>
        </a:graphic>
      </p:graphicFrame>
    </p:spTree>
    <p:extLst>
      <p:ext uri="{BB962C8B-B14F-4D97-AF65-F5344CB8AC3E}">
        <p14:creationId xmlns:p14="http://schemas.microsoft.com/office/powerpoint/2010/main" val="24588738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5563"/>
          </a:xfrm>
        </p:spPr>
        <p:txBody>
          <a:bodyPr/>
          <a:lstStyle/>
          <a:p>
            <a:r>
              <a:rPr lang="en-US" dirty="0" smtClean="0"/>
              <a:t>March 2015 Survey (n=24)</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1904316250"/>
              </p:ext>
            </p:extLst>
          </p:nvPr>
        </p:nvGraphicFramePr>
        <p:xfrm>
          <a:off x="535459" y="995722"/>
          <a:ext cx="9313505" cy="5862278"/>
        </p:xfrm>
        <a:graphic>
          <a:graphicData uri="http://schemas.openxmlformats.org/drawingml/2006/table">
            <a:tbl>
              <a:tblPr/>
              <a:tblGrid>
                <a:gridCol w="9313505"/>
              </a:tblGrid>
              <a:tr h="148459">
                <a:tc>
                  <a:txBody>
                    <a:bodyPr/>
                    <a:lstStyle/>
                    <a:p>
                      <a:pPr algn="l" fontAlgn="b"/>
                      <a:r>
                        <a:rPr lang="en-US" sz="1200" b="1" i="0" u="none" strike="noStrike" dirty="0">
                          <a:solidFill>
                            <a:srgbClr val="000000"/>
                          </a:solidFill>
                          <a:effectLst/>
                          <a:latin typeface="Calibri" panose="020F0502020204030204" pitchFamily="34" charset="0"/>
                        </a:rPr>
                        <a:t>Is there anything else we should know?</a:t>
                      </a:r>
                    </a:p>
                  </a:txBody>
                  <a:tcPr marL="7423" marR="7423" marT="7423" marB="0" anchor="b">
                    <a:lnL>
                      <a:noFill/>
                    </a:lnL>
                    <a:lnR>
                      <a:noFill/>
                    </a:lnR>
                    <a:lnT>
                      <a:noFill/>
                    </a:lnT>
                    <a:lnB>
                      <a:noFill/>
                    </a:lnB>
                  </a:tcPr>
                </a:tc>
              </a:tr>
              <a:tr h="148459">
                <a:tc>
                  <a:txBody>
                    <a:bodyPr/>
                    <a:lstStyle/>
                    <a:p>
                      <a:pPr algn="l" fontAlgn="b"/>
                      <a:endParaRPr lang="en-US" sz="1200" b="0" i="0" u="none" strike="noStrike" dirty="0">
                        <a:solidFill>
                          <a:srgbClr val="000000"/>
                        </a:solidFill>
                        <a:effectLst/>
                        <a:latin typeface="Calibri" panose="020F0502020204030204" pitchFamily="34" charset="0"/>
                      </a:endParaRPr>
                    </a:p>
                  </a:txBody>
                  <a:tcPr marL="7423" marR="7423" marT="7423" marB="0" anchor="b">
                    <a:lnL>
                      <a:noFill/>
                    </a:lnL>
                    <a:lnR>
                      <a:noFill/>
                    </a:lnR>
                    <a:lnT>
                      <a:noFill/>
                    </a:lnT>
                    <a:lnB>
                      <a:noFill/>
                    </a:lnB>
                  </a:tcPr>
                </a:tc>
              </a:tr>
              <a:tr h="148459">
                <a:tc>
                  <a:txBody>
                    <a:bodyPr/>
                    <a:lstStyle/>
                    <a:p>
                      <a:pPr algn="l" fontAlgn="b"/>
                      <a:endParaRPr lang="en-US" sz="1200" b="0" i="0" u="none" strike="noStrike">
                        <a:solidFill>
                          <a:srgbClr val="000000"/>
                        </a:solidFill>
                        <a:effectLst/>
                        <a:latin typeface="Calibri" panose="020F0502020204030204" pitchFamily="34" charset="0"/>
                      </a:endParaRPr>
                    </a:p>
                  </a:txBody>
                  <a:tcPr marL="7423" marR="7423" marT="7423" marB="0" anchor="b">
                    <a:lnL>
                      <a:noFill/>
                    </a:lnL>
                    <a:lnR>
                      <a:noFill/>
                    </a:lnR>
                    <a:lnT>
                      <a:noFill/>
                    </a:lnT>
                    <a:lnB>
                      <a:noFill/>
                    </a:lnB>
                  </a:tcPr>
                </a:tc>
              </a:tr>
              <a:tr h="148459">
                <a:tc>
                  <a:txBody>
                    <a:bodyPr/>
                    <a:lstStyle/>
                    <a:p>
                      <a:pPr algn="l" fontAlgn="b"/>
                      <a:endParaRPr lang="en-US" sz="1200" b="0" i="0" u="none" strike="noStrike">
                        <a:solidFill>
                          <a:srgbClr val="000000"/>
                        </a:solidFill>
                        <a:effectLst/>
                        <a:latin typeface="Calibri" panose="020F0502020204030204" pitchFamily="34" charset="0"/>
                      </a:endParaRPr>
                    </a:p>
                  </a:txBody>
                  <a:tcPr marL="7423" marR="7423" marT="7423" marB="0" anchor="b">
                    <a:lnL>
                      <a:noFill/>
                    </a:lnL>
                    <a:lnR>
                      <a:noFill/>
                    </a:lnR>
                    <a:lnT>
                      <a:noFill/>
                    </a:lnT>
                    <a:lnB>
                      <a:noFill/>
                    </a:lnB>
                  </a:tcPr>
                </a:tc>
              </a:tr>
              <a:tr h="148459">
                <a:tc>
                  <a:txBody>
                    <a:bodyPr/>
                    <a:lstStyle/>
                    <a:p>
                      <a:pPr algn="l" fontAlgn="b"/>
                      <a:endParaRPr lang="en-US" sz="1200" b="0" i="0" u="none" strike="noStrike">
                        <a:solidFill>
                          <a:srgbClr val="000000"/>
                        </a:solidFill>
                        <a:effectLst/>
                        <a:latin typeface="Calibri" panose="020F0502020204030204" pitchFamily="34" charset="0"/>
                      </a:endParaRPr>
                    </a:p>
                  </a:txBody>
                  <a:tcPr marL="7423" marR="7423" marT="7423" marB="0" anchor="b">
                    <a:lnL>
                      <a:noFill/>
                    </a:lnL>
                    <a:lnR>
                      <a:noFill/>
                    </a:lnR>
                    <a:lnT>
                      <a:noFill/>
                    </a:lnT>
                    <a:lnB>
                      <a:noFill/>
                    </a:lnB>
                  </a:tcPr>
                </a:tc>
              </a:tr>
              <a:tr h="148459">
                <a:tc>
                  <a:txBody>
                    <a:bodyPr/>
                    <a:lstStyle/>
                    <a:p>
                      <a:pPr algn="l" fontAlgn="b"/>
                      <a:endParaRPr lang="en-US" sz="1200" b="0" i="0" u="none" strike="noStrike" dirty="0">
                        <a:solidFill>
                          <a:srgbClr val="000000"/>
                        </a:solidFill>
                        <a:effectLst/>
                        <a:latin typeface="Calibri" panose="020F0502020204030204" pitchFamily="34" charset="0"/>
                      </a:endParaRPr>
                    </a:p>
                  </a:txBody>
                  <a:tcPr marL="7423" marR="7423" marT="7423" marB="0" anchor="b">
                    <a:lnL>
                      <a:noFill/>
                    </a:lnL>
                    <a:lnR>
                      <a:noFill/>
                    </a:lnR>
                    <a:lnT>
                      <a:noFill/>
                    </a:lnT>
                    <a:lnB>
                      <a:noFill/>
                    </a:lnB>
                  </a:tcPr>
                </a:tc>
              </a:tr>
              <a:tr h="148459">
                <a:tc>
                  <a:txBody>
                    <a:bodyPr/>
                    <a:lstStyle/>
                    <a:p>
                      <a:pPr algn="l" fontAlgn="b"/>
                      <a:endParaRPr lang="en-US" sz="1200" b="0" i="0" u="none" strike="noStrike">
                        <a:solidFill>
                          <a:srgbClr val="000000"/>
                        </a:solidFill>
                        <a:effectLst/>
                        <a:latin typeface="Calibri" panose="020F0502020204030204" pitchFamily="34" charset="0"/>
                      </a:endParaRPr>
                    </a:p>
                  </a:txBody>
                  <a:tcPr marL="7423" marR="7423" marT="7423" marB="0" anchor="b">
                    <a:lnL>
                      <a:noFill/>
                    </a:lnL>
                    <a:lnR>
                      <a:noFill/>
                    </a:lnR>
                    <a:lnT>
                      <a:noFill/>
                    </a:lnT>
                    <a:lnB>
                      <a:noFill/>
                    </a:lnB>
                  </a:tcPr>
                </a:tc>
              </a:tr>
              <a:tr h="148459">
                <a:tc>
                  <a:txBody>
                    <a:bodyPr/>
                    <a:lstStyle/>
                    <a:p>
                      <a:pPr algn="l" fontAlgn="b"/>
                      <a:endParaRPr lang="en-US" sz="1200" b="0" i="0" u="none" strike="noStrike">
                        <a:solidFill>
                          <a:srgbClr val="000000"/>
                        </a:solidFill>
                        <a:effectLst/>
                        <a:latin typeface="Calibri" panose="020F0502020204030204" pitchFamily="34" charset="0"/>
                      </a:endParaRPr>
                    </a:p>
                  </a:txBody>
                  <a:tcPr marL="7423" marR="7423" marT="7423" marB="0" anchor="b">
                    <a:lnL>
                      <a:noFill/>
                    </a:lnL>
                    <a:lnR>
                      <a:noFill/>
                    </a:lnR>
                    <a:lnT>
                      <a:noFill/>
                    </a:lnT>
                    <a:lnB>
                      <a:noFill/>
                    </a:lnB>
                  </a:tcPr>
                </a:tc>
              </a:tr>
              <a:tr h="268711">
                <a:tc>
                  <a:txBody>
                    <a:bodyPr/>
                    <a:lstStyle/>
                    <a:p>
                      <a:pPr algn="l" fontAlgn="b"/>
                      <a:r>
                        <a:rPr lang="en-US" sz="1200" b="0" i="0" u="none" strike="noStrike">
                          <a:solidFill>
                            <a:srgbClr val="000000"/>
                          </a:solidFill>
                          <a:effectLst/>
                          <a:latin typeface="Calibri" panose="020F0502020204030204" pitchFamily="34" charset="0"/>
                        </a:rPr>
                        <a:t>The veterans resource center  has been a great asset. It is a place in the school more comfortable than the library but quite where I have been able to get work done. I have also had interactions with other veterans where we have been able to share information about resources available to us  that We may not have know about without the interaction.</a:t>
                      </a:r>
                    </a:p>
                  </a:txBody>
                  <a:tcPr marL="7423" marR="7423" marT="7423" marB="0" anchor="b">
                    <a:lnL>
                      <a:noFill/>
                    </a:lnL>
                    <a:lnR>
                      <a:noFill/>
                    </a:lnR>
                    <a:lnT>
                      <a:noFill/>
                    </a:lnT>
                    <a:lnB>
                      <a:noFill/>
                    </a:lnB>
                  </a:tcPr>
                </a:tc>
              </a:tr>
              <a:tr h="148459">
                <a:tc>
                  <a:txBody>
                    <a:bodyPr/>
                    <a:lstStyle/>
                    <a:p>
                      <a:pPr algn="l" fontAlgn="b"/>
                      <a:endParaRPr lang="en-US" sz="1200" b="0" i="0" u="none" strike="noStrike">
                        <a:solidFill>
                          <a:srgbClr val="000000"/>
                        </a:solidFill>
                        <a:effectLst/>
                        <a:latin typeface="Calibri" panose="020F0502020204030204" pitchFamily="34" charset="0"/>
                      </a:endParaRPr>
                    </a:p>
                  </a:txBody>
                  <a:tcPr marL="7423" marR="7423" marT="7423" marB="0" anchor="b">
                    <a:lnL>
                      <a:noFill/>
                    </a:lnL>
                    <a:lnR>
                      <a:noFill/>
                    </a:lnR>
                    <a:lnT>
                      <a:noFill/>
                    </a:lnT>
                    <a:lnB>
                      <a:noFill/>
                    </a:lnB>
                  </a:tcPr>
                </a:tc>
              </a:tr>
              <a:tr h="148459">
                <a:tc>
                  <a:txBody>
                    <a:bodyPr/>
                    <a:lstStyle/>
                    <a:p>
                      <a:pPr algn="l" fontAlgn="b"/>
                      <a:endParaRPr lang="en-US" sz="1200" b="0" i="0" u="none" strike="noStrike">
                        <a:solidFill>
                          <a:srgbClr val="000000"/>
                        </a:solidFill>
                        <a:effectLst/>
                        <a:latin typeface="Calibri" panose="020F0502020204030204" pitchFamily="34" charset="0"/>
                      </a:endParaRPr>
                    </a:p>
                  </a:txBody>
                  <a:tcPr marL="7423" marR="7423" marT="7423" marB="0" anchor="b">
                    <a:lnL>
                      <a:noFill/>
                    </a:lnL>
                    <a:lnR>
                      <a:noFill/>
                    </a:lnR>
                    <a:lnT>
                      <a:noFill/>
                    </a:lnT>
                    <a:lnB>
                      <a:noFill/>
                    </a:lnB>
                  </a:tcPr>
                </a:tc>
              </a:tr>
              <a:tr h="148459">
                <a:tc>
                  <a:txBody>
                    <a:bodyPr/>
                    <a:lstStyle/>
                    <a:p>
                      <a:pPr algn="l" fontAlgn="b"/>
                      <a:endParaRPr lang="en-US" sz="1200" b="0" i="0" u="none" strike="noStrike">
                        <a:solidFill>
                          <a:srgbClr val="000000"/>
                        </a:solidFill>
                        <a:effectLst/>
                        <a:latin typeface="Calibri" panose="020F0502020204030204" pitchFamily="34" charset="0"/>
                      </a:endParaRPr>
                    </a:p>
                  </a:txBody>
                  <a:tcPr marL="7423" marR="7423" marT="7423" marB="0" anchor="b">
                    <a:lnL>
                      <a:noFill/>
                    </a:lnL>
                    <a:lnR>
                      <a:noFill/>
                    </a:lnR>
                    <a:lnT>
                      <a:noFill/>
                    </a:lnT>
                    <a:lnB>
                      <a:noFill/>
                    </a:lnB>
                  </a:tcPr>
                </a:tc>
              </a:tr>
              <a:tr h="399355">
                <a:tc>
                  <a:txBody>
                    <a:bodyPr/>
                    <a:lstStyle/>
                    <a:p>
                      <a:pPr algn="l" fontAlgn="b"/>
                      <a:r>
                        <a:rPr lang="en-US" sz="1200" b="0" i="0" u="none" strike="noStrike">
                          <a:solidFill>
                            <a:srgbClr val="000000"/>
                          </a:solidFill>
                          <a:effectLst/>
                          <a:latin typeface="Calibri" panose="020F0502020204030204" pitchFamily="34" charset="0"/>
                        </a:rPr>
                        <a:t>The process of simply getting quality answers to simple questions about the possibility of receiving any type of college credit for any type of military stuff. It is understandable that the process of getting the credit would take time, but asking the Veterans and foreign students school counselor about getting credit for military shouldn't be met with a blank stare the first two times asked and then a lazy answer that is a mix of "i don't know" and "no". </a:t>
                      </a:r>
                    </a:p>
                  </a:txBody>
                  <a:tcPr marL="7423" marR="7423" marT="7423" marB="0" anchor="b">
                    <a:lnL>
                      <a:noFill/>
                    </a:lnL>
                    <a:lnR>
                      <a:noFill/>
                    </a:lnR>
                    <a:lnT>
                      <a:noFill/>
                    </a:lnT>
                    <a:lnB>
                      <a:noFill/>
                    </a:lnB>
                  </a:tcPr>
                </a:tc>
              </a:tr>
              <a:tr h="148459">
                <a:tc>
                  <a:txBody>
                    <a:bodyPr/>
                    <a:lstStyle/>
                    <a:p>
                      <a:pPr algn="l" fontAlgn="b"/>
                      <a:r>
                        <a:rPr lang="en-US" sz="1200" b="0" i="0" u="none" strike="noStrike">
                          <a:solidFill>
                            <a:srgbClr val="000000"/>
                          </a:solidFill>
                          <a:effectLst/>
                          <a:latin typeface="Calibri" panose="020F0502020204030204" pitchFamily="34" charset="0"/>
                        </a:rPr>
                        <a:t>no </a:t>
                      </a:r>
                    </a:p>
                  </a:txBody>
                  <a:tcPr marL="7423" marR="7423" marT="7423" marB="0" anchor="b">
                    <a:lnL>
                      <a:noFill/>
                    </a:lnL>
                    <a:lnR>
                      <a:noFill/>
                    </a:lnR>
                    <a:lnT>
                      <a:noFill/>
                    </a:lnT>
                    <a:lnB>
                      <a:noFill/>
                    </a:lnB>
                  </a:tcPr>
                </a:tc>
              </a:tr>
              <a:tr h="148459">
                <a:tc>
                  <a:txBody>
                    <a:bodyPr/>
                    <a:lstStyle/>
                    <a:p>
                      <a:pPr algn="l" fontAlgn="b"/>
                      <a:endParaRPr lang="en-US" sz="1200" b="0" i="0" u="none" strike="noStrike">
                        <a:solidFill>
                          <a:srgbClr val="000000"/>
                        </a:solidFill>
                        <a:effectLst/>
                        <a:latin typeface="Calibri" panose="020F0502020204030204" pitchFamily="34" charset="0"/>
                      </a:endParaRPr>
                    </a:p>
                  </a:txBody>
                  <a:tcPr marL="7423" marR="7423" marT="7423" marB="0" anchor="b">
                    <a:lnL>
                      <a:noFill/>
                    </a:lnL>
                    <a:lnR>
                      <a:noFill/>
                    </a:lnR>
                    <a:lnT>
                      <a:noFill/>
                    </a:lnT>
                    <a:lnB>
                      <a:noFill/>
                    </a:lnB>
                  </a:tcPr>
                </a:tc>
              </a:tr>
              <a:tr h="148459">
                <a:tc>
                  <a:txBody>
                    <a:bodyPr/>
                    <a:lstStyle/>
                    <a:p>
                      <a:pPr algn="l" fontAlgn="b"/>
                      <a:endParaRPr lang="en-US" sz="1200" b="0" i="0" u="none" strike="noStrike" dirty="0">
                        <a:solidFill>
                          <a:srgbClr val="000000"/>
                        </a:solidFill>
                        <a:effectLst/>
                        <a:latin typeface="Calibri" panose="020F0502020204030204" pitchFamily="34" charset="0"/>
                      </a:endParaRPr>
                    </a:p>
                  </a:txBody>
                  <a:tcPr marL="7423" marR="7423" marT="7423" marB="0" anchor="b">
                    <a:lnL>
                      <a:noFill/>
                    </a:lnL>
                    <a:lnR>
                      <a:noFill/>
                    </a:lnR>
                    <a:lnT>
                      <a:noFill/>
                    </a:lnT>
                    <a:lnB>
                      <a:noFill/>
                    </a:lnB>
                  </a:tcPr>
                </a:tc>
              </a:tr>
              <a:tr h="148459">
                <a:tc>
                  <a:txBody>
                    <a:bodyPr/>
                    <a:lstStyle/>
                    <a:p>
                      <a:pPr algn="l" fontAlgn="b"/>
                      <a:endParaRPr lang="en-US" sz="1200" b="0" i="0" u="none" strike="noStrike">
                        <a:solidFill>
                          <a:srgbClr val="000000"/>
                        </a:solidFill>
                        <a:effectLst/>
                        <a:latin typeface="Calibri" panose="020F0502020204030204" pitchFamily="34" charset="0"/>
                      </a:endParaRPr>
                    </a:p>
                  </a:txBody>
                  <a:tcPr marL="7423" marR="7423" marT="7423" marB="0" anchor="b">
                    <a:lnL>
                      <a:noFill/>
                    </a:lnL>
                    <a:lnR>
                      <a:noFill/>
                    </a:lnR>
                    <a:lnT>
                      <a:noFill/>
                    </a:lnT>
                    <a:lnB>
                      <a:noFill/>
                    </a:lnB>
                  </a:tcPr>
                </a:tc>
              </a:tr>
              <a:tr h="148459">
                <a:tc>
                  <a:txBody>
                    <a:bodyPr/>
                    <a:lstStyle/>
                    <a:p>
                      <a:pPr algn="l" fontAlgn="b"/>
                      <a:r>
                        <a:rPr lang="en-US" sz="1200" b="0" i="0" u="none" strike="noStrike">
                          <a:solidFill>
                            <a:srgbClr val="000000"/>
                          </a:solidFill>
                          <a:effectLst/>
                          <a:latin typeface="Calibri" panose="020F0502020204030204" pitchFamily="34" charset="0"/>
                        </a:rPr>
                        <a:t>The veterans center at Napier needs heat in the winter</a:t>
                      </a:r>
                    </a:p>
                  </a:txBody>
                  <a:tcPr marL="7423" marR="7423" marT="7423" marB="0" anchor="b">
                    <a:lnL>
                      <a:noFill/>
                    </a:lnL>
                    <a:lnR>
                      <a:noFill/>
                    </a:lnR>
                    <a:lnT>
                      <a:noFill/>
                    </a:lnT>
                    <a:lnB>
                      <a:noFill/>
                    </a:lnB>
                  </a:tcPr>
                </a:tc>
              </a:tr>
              <a:tr h="148459">
                <a:tc>
                  <a:txBody>
                    <a:bodyPr/>
                    <a:lstStyle/>
                    <a:p>
                      <a:pPr algn="l" fontAlgn="b"/>
                      <a:endParaRPr lang="en-US" sz="1200" b="0" i="0" u="none" strike="noStrike">
                        <a:solidFill>
                          <a:srgbClr val="000000"/>
                        </a:solidFill>
                        <a:effectLst/>
                        <a:latin typeface="Calibri" panose="020F0502020204030204" pitchFamily="34" charset="0"/>
                      </a:endParaRPr>
                    </a:p>
                  </a:txBody>
                  <a:tcPr marL="7423" marR="7423" marT="7423" marB="0" anchor="b">
                    <a:lnL>
                      <a:noFill/>
                    </a:lnL>
                    <a:lnR>
                      <a:noFill/>
                    </a:lnR>
                    <a:lnT>
                      <a:noFill/>
                    </a:lnT>
                    <a:lnB>
                      <a:noFill/>
                    </a:lnB>
                  </a:tcPr>
                </a:tc>
              </a:tr>
              <a:tr h="268711">
                <a:tc>
                  <a:txBody>
                    <a:bodyPr/>
                    <a:lstStyle/>
                    <a:p>
                      <a:pPr algn="l" fontAlgn="b"/>
                      <a:r>
                        <a:rPr lang="en-US" sz="1200" b="0" i="0" u="none" strike="noStrike">
                          <a:solidFill>
                            <a:srgbClr val="000000"/>
                          </a:solidFill>
                          <a:effectLst/>
                          <a:latin typeface="Calibri" panose="020F0502020204030204" pitchFamily="34" charset="0"/>
                        </a:rPr>
                        <a:t>I feel there should be a Veterans orientation that can show where you can go to receive help and a directory for persons of contact. Also I have heard of the Veterans resource center but do not know where it is located.</a:t>
                      </a:r>
                    </a:p>
                  </a:txBody>
                  <a:tcPr marL="7423" marR="7423" marT="7423" marB="0" anchor="b">
                    <a:lnL>
                      <a:noFill/>
                    </a:lnL>
                    <a:lnR>
                      <a:noFill/>
                    </a:lnR>
                    <a:lnT>
                      <a:noFill/>
                    </a:lnT>
                    <a:lnB>
                      <a:noFill/>
                    </a:lnB>
                  </a:tcPr>
                </a:tc>
              </a:tr>
              <a:tr h="148459">
                <a:tc>
                  <a:txBody>
                    <a:bodyPr/>
                    <a:lstStyle/>
                    <a:p>
                      <a:pPr algn="l" fontAlgn="b"/>
                      <a:endParaRPr lang="en-US" sz="1200" b="0" i="0" u="none" strike="noStrike">
                        <a:solidFill>
                          <a:srgbClr val="000000"/>
                        </a:solidFill>
                        <a:effectLst/>
                        <a:latin typeface="Calibri" panose="020F0502020204030204" pitchFamily="34" charset="0"/>
                      </a:endParaRPr>
                    </a:p>
                  </a:txBody>
                  <a:tcPr marL="7423" marR="7423" marT="7423" marB="0" anchor="b">
                    <a:lnL>
                      <a:noFill/>
                    </a:lnL>
                    <a:lnR>
                      <a:noFill/>
                    </a:lnR>
                    <a:lnT>
                      <a:noFill/>
                    </a:lnT>
                    <a:lnB>
                      <a:noFill/>
                    </a:lnB>
                  </a:tcPr>
                </a:tc>
              </a:tr>
              <a:tr h="148459">
                <a:tc>
                  <a:txBody>
                    <a:bodyPr/>
                    <a:lstStyle/>
                    <a:p>
                      <a:pPr algn="l" fontAlgn="b"/>
                      <a:endParaRPr lang="en-US" sz="1200" b="0" i="0" u="none" strike="noStrike">
                        <a:solidFill>
                          <a:srgbClr val="000000"/>
                        </a:solidFill>
                        <a:effectLst/>
                        <a:latin typeface="Calibri" panose="020F0502020204030204" pitchFamily="34" charset="0"/>
                      </a:endParaRPr>
                    </a:p>
                  </a:txBody>
                  <a:tcPr marL="7423" marR="7423" marT="7423" marB="0" anchor="b">
                    <a:lnL>
                      <a:noFill/>
                    </a:lnL>
                    <a:lnR>
                      <a:noFill/>
                    </a:lnR>
                    <a:lnT>
                      <a:noFill/>
                    </a:lnT>
                    <a:lnB>
                      <a:noFill/>
                    </a:lnB>
                  </a:tcPr>
                </a:tc>
              </a:tr>
              <a:tr h="148459">
                <a:tc>
                  <a:txBody>
                    <a:bodyPr/>
                    <a:lstStyle/>
                    <a:p>
                      <a:pPr algn="l" fontAlgn="b"/>
                      <a:r>
                        <a:rPr lang="en-US" sz="1200" b="0" i="0" u="none" strike="noStrike">
                          <a:solidFill>
                            <a:srgbClr val="000000"/>
                          </a:solidFill>
                          <a:effectLst/>
                          <a:latin typeface="Calibri" panose="020F0502020204030204" pitchFamily="34" charset="0"/>
                        </a:rPr>
                        <a:t>No.</a:t>
                      </a:r>
                    </a:p>
                  </a:txBody>
                  <a:tcPr marL="7423" marR="7423" marT="7423" marB="0" anchor="b">
                    <a:lnL>
                      <a:noFill/>
                    </a:lnL>
                    <a:lnR>
                      <a:noFill/>
                    </a:lnR>
                    <a:lnT>
                      <a:noFill/>
                    </a:lnT>
                    <a:lnB>
                      <a:noFill/>
                    </a:lnB>
                  </a:tcPr>
                </a:tc>
              </a:tr>
              <a:tr h="148459">
                <a:tc>
                  <a:txBody>
                    <a:bodyPr/>
                    <a:lstStyle/>
                    <a:p>
                      <a:pPr algn="l" fontAlgn="b"/>
                      <a:r>
                        <a:rPr lang="en-US" sz="1200" b="0" i="0" u="none" strike="noStrike">
                          <a:solidFill>
                            <a:srgbClr val="000000"/>
                          </a:solidFill>
                          <a:effectLst/>
                          <a:latin typeface="Calibri" panose="020F0502020204030204" pitchFamily="34" charset="0"/>
                        </a:rPr>
                        <a:t>How many pages would you like me to paste here from my work in 20 countries?</a:t>
                      </a:r>
                    </a:p>
                  </a:txBody>
                  <a:tcPr marL="7423" marR="7423" marT="7423" marB="0" anchor="b">
                    <a:lnL>
                      <a:noFill/>
                    </a:lnL>
                    <a:lnR>
                      <a:noFill/>
                    </a:lnR>
                    <a:lnT>
                      <a:noFill/>
                    </a:lnT>
                    <a:lnB>
                      <a:noFill/>
                    </a:lnB>
                  </a:tcPr>
                </a:tc>
              </a:tr>
              <a:tr h="148459">
                <a:tc>
                  <a:txBody>
                    <a:bodyPr/>
                    <a:lstStyle/>
                    <a:p>
                      <a:pPr algn="l" fontAlgn="b"/>
                      <a:endParaRPr lang="en-US" sz="1200" b="0" i="0" u="none" strike="noStrike">
                        <a:solidFill>
                          <a:srgbClr val="000000"/>
                        </a:solidFill>
                        <a:effectLst/>
                        <a:latin typeface="Calibri" panose="020F0502020204030204" pitchFamily="34" charset="0"/>
                      </a:endParaRPr>
                    </a:p>
                  </a:txBody>
                  <a:tcPr marL="7423" marR="7423" marT="7423" marB="0" anchor="b">
                    <a:lnL>
                      <a:noFill/>
                    </a:lnL>
                    <a:lnR>
                      <a:noFill/>
                    </a:lnR>
                    <a:lnT>
                      <a:noFill/>
                    </a:lnT>
                    <a:lnB>
                      <a:noFill/>
                    </a:lnB>
                  </a:tcPr>
                </a:tc>
              </a:tr>
              <a:tr h="148459">
                <a:tc>
                  <a:txBody>
                    <a:bodyPr/>
                    <a:lstStyle/>
                    <a:p>
                      <a:pPr algn="l" fontAlgn="b"/>
                      <a:r>
                        <a:rPr lang="en-US" sz="1200" b="0" i="0" u="none" strike="noStrike" dirty="0">
                          <a:solidFill>
                            <a:srgbClr val="000000"/>
                          </a:solidFill>
                          <a:effectLst/>
                          <a:latin typeface="Calibri" panose="020F0502020204030204" pitchFamily="34" charset="0"/>
                        </a:rPr>
                        <a:t> </a:t>
                      </a:r>
                    </a:p>
                  </a:txBody>
                  <a:tcPr marL="7423" marR="7423" marT="7423" marB="0" anchor="b">
                    <a:lnL>
                      <a:noFill/>
                    </a:lnL>
                    <a:lnR>
                      <a:noFill/>
                    </a:lnR>
                    <a:lnT>
                      <a:noFill/>
                    </a:lnT>
                    <a:lnB>
                      <a:noFill/>
                    </a:lnB>
                  </a:tcPr>
                </a:tc>
              </a:tr>
            </a:tbl>
          </a:graphicData>
        </a:graphic>
      </p:graphicFrame>
    </p:spTree>
    <p:extLst>
      <p:ext uri="{BB962C8B-B14F-4D97-AF65-F5344CB8AC3E}">
        <p14:creationId xmlns:p14="http://schemas.microsoft.com/office/powerpoint/2010/main" val="11589653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 Keys to Success</a:t>
            </a:r>
            <a:endParaRPr lang="en-US" dirty="0"/>
          </a:p>
        </p:txBody>
      </p:sp>
      <p:sp>
        <p:nvSpPr>
          <p:cNvPr id="3" name="Content Placeholder 2"/>
          <p:cNvSpPr>
            <a:spLocks noGrp="1"/>
          </p:cNvSpPr>
          <p:nvPr>
            <p:ph idx="1"/>
          </p:nvPr>
        </p:nvSpPr>
        <p:spPr>
          <a:xfrm>
            <a:off x="838200" y="1413733"/>
            <a:ext cx="10515600" cy="4351338"/>
          </a:xfrm>
        </p:spPr>
        <p:txBody>
          <a:bodyPr>
            <a:normAutofit fontScale="77500" lnSpcReduction="20000"/>
          </a:bodyPr>
          <a:lstStyle/>
          <a:p>
            <a:pPr marL="514350" indent="-514350">
              <a:buFont typeface="+mj-lt"/>
              <a:buAutoNum type="arabicPeriod"/>
            </a:pPr>
            <a:r>
              <a:rPr lang="en-US" dirty="0" smtClean="0"/>
              <a:t>Create a culture of trust and connectedness across the community to promote well-being and success for veterans.</a:t>
            </a:r>
          </a:p>
          <a:p>
            <a:pPr marL="514350" indent="-514350">
              <a:buFont typeface="+mj-lt"/>
              <a:buAutoNum type="arabicPeriod"/>
            </a:pPr>
            <a:r>
              <a:rPr lang="en-US" dirty="0" smtClean="0"/>
              <a:t>Ensure consistent and sustained support from campus leadership.</a:t>
            </a:r>
          </a:p>
          <a:p>
            <a:pPr marL="514350" indent="-514350">
              <a:buFont typeface="+mj-lt"/>
              <a:buAutoNum type="arabicPeriod"/>
            </a:pPr>
            <a:r>
              <a:rPr lang="en-US" dirty="0" smtClean="0"/>
              <a:t>Implement an early-alert system to ensure all veterans receive academic, career and financial advice before challenges become overwhelming.</a:t>
            </a:r>
          </a:p>
          <a:p>
            <a:pPr marL="514350" indent="-514350">
              <a:buFont typeface="+mj-lt"/>
              <a:buAutoNum type="arabicPeriod"/>
            </a:pPr>
            <a:r>
              <a:rPr lang="en-US" dirty="0" smtClean="0"/>
              <a:t>Coordinate and centralize campus efforts for all veterans together with the creation of centralized space.</a:t>
            </a:r>
          </a:p>
          <a:p>
            <a:pPr marL="514350" indent="-514350">
              <a:buFont typeface="+mj-lt"/>
              <a:buAutoNum type="arabicPeriod"/>
            </a:pPr>
            <a:r>
              <a:rPr lang="en-US" dirty="0" smtClean="0"/>
              <a:t>Collaborate with local communities and organizations, including government agencies, to align and coordinate various services for veterans.</a:t>
            </a:r>
          </a:p>
          <a:p>
            <a:pPr marL="514350" indent="-514350">
              <a:buFont typeface="+mj-lt"/>
              <a:buAutoNum type="arabicPeriod"/>
            </a:pPr>
            <a:r>
              <a:rPr lang="en-US" dirty="0" smtClean="0"/>
              <a:t>Utilize a uniform set of data tools to collect and track information on veterans, including demographics and retention and degree-completion statistics.</a:t>
            </a:r>
          </a:p>
          <a:p>
            <a:pPr marL="514350" indent="-514350">
              <a:buFont typeface="+mj-lt"/>
              <a:buAutoNum type="arabicPeriod"/>
            </a:pPr>
            <a:r>
              <a:rPr lang="en-US" dirty="0" smtClean="0"/>
              <a:t>Provide comprehensive professional development for faculty and staff on issues and challenges unique to veterans.</a:t>
            </a:r>
          </a:p>
          <a:p>
            <a:pPr marL="514350" indent="-514350">
              <a:buFont typeface="+mj-lt"/>
              <a:buAutoNum type="arabicPeriod"/>
            </a:pPr>
            <a:r>
              <a:rPr lang="en-US" dirty="0" smtClean="0"/>
              <a:t>Develop systems that ensure sustainability of effective practices for veterans.</a:t>
            </a:r>
          </a:p>
        </p:txBody>
      </p:sp>
    </p:spTree>
    <p:extLst>
      <p:ext uri="{BB962C8B-B14F-4D97-AF65-F5344CB8AC3E}">
        <p14:creationId xmlns:p14="http://schemas.microsoft.com/office/powerpoint/2010/main" val="259131057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a:t>
            </a:r>
            <a:r>
              <a:rPr lang="en-US" dirty="0" err="1" smtClean="0"/>
              <a:t>Misc</a:t>
            </a:r>
            <a:r>
              <a:rPr lang="en-US" dirty="0" smtClean="0"/>
              <a:t> Facts</a:t>
            </a:r>
            <a:endParaRPr lang="en-US" dirty="0"/>
          </a:p>
        </p:txBody>
      </p:sp>
      <p:sp>
        <p:nvSpPr>
          <p:cNvPr id="3" name="Content Placeholder 2"/>
          <p:cNvSpPr>
            <a:spLocks noGrp="1"/>
          </p:cNvSpPr>
          <p:nvPr>
            <p:ph idx="1"/>
          </p:nvPr>
        </p:nvSpPr>
        <p:spPr/>
        <p:txBody>
          <a:bodyPr/>
          <a:lstStyle/>
          <a:p>
            <a:r>
              <a:rPr lang="en-US" dirty="0" smtClean="0"/>
              <a:t>Active duty:  14% Female</a:t>
            </a:r>
          </a:p>
          <a:p>
            <a:r>
              <a:rPr lang="en-US" dirty="0" smtClean="0"/>
              <a:t>50% of Enlisted Active Duty &lt;25 </a:t>
            </a:r>
            <a:r>
              <a:rPr lang="en-US" dirty="0" err="1" smtClean="0"/>
              <a:t>yo</a:t>
            </a:r>
            <a:r>
              <a:rPr lang="en-US" dirty="0" smtClean="0"/>
              <a:t> (69% for USMC)</a:t>
            </a:r>
          </a:p>
          <a:p>
            <a:r>
              <a:rPr lang="en-US" dirty="0" smtClean="0"/>
              <a:t>80% of Active Enlisted Members have less than 4-year degree</a:t>
            </a:r>
          </a:p>
          <a:p>
            <a:r>
              <a:rPr lang="en-US" dirty="0" smtClean="0"/>
              <a:t>88% of Selected Reserve Enlisted Members have less than a 4-year</a:t>
            </a:r>
          </a:p>
          <a:p>
            <a:r>
              <a:rPr lang="en-US" dirty="0" smtClean="0"/>
              <a:t>40% of Active Officers have advanced degree</a:t>
            </a:r>
          </a:p>
          <a:p>
            <a:r>
              <a:rPr lang="en-US" dirty="0" smtClean="0"/>
              <a:t>30% of Active Duty Enlisted are separated involuntarily</a:t>
            </a:r>
          </a:p>
          <a:p>
            <a:r>
              <a:rPr lang="en-US" dirty="0" smtClean="0"/>
              <a:t>&lt;1% of active duty members separate due to death</a:t>
            </a:r>
          </a:p>
          <a:p>
            <a:endParaRPr lang="en-US" dirty="0" smtClean="0"/>
          </a:p>
          <a:p>
            <a:endParaRPr lang="en-US" dirty="0" smtClean="0"/>
          </a:p>
        </p:txBody>
      </p:sp>
    </p:spTree>
    <p:extLst>
      <p:ext uri="{BB962C8B-B14F-4D97-AF65-F5344CB8AC3E}">
        <p14:creationId xmlns:p14="http://schemas.microsoft.com/office/powerpoint/2010/main" val="286268515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They Serve(d)</a:t>
            </a:r>
            <a:endParaRPr lang="en-US" dirty="0"/>
          </a:p>
        </p:txBody>
      </p:sp>
      <p:pic>
        <p:nvPicPr>
          <p:cNvPr id="5" name="Content Placeholder 4"/>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885470" y="1895975"/>
            <a:ext cx="5087060" cy="4210638"/>
          </a:xfrm>
        </p:spPr>
      </p:pic>
      <p:sp>
        <p:nvSpPr>
          <p:cNvPr id="4" name="Content Placeholder 3"/>
          <p:cNvSpPr>
            <a:spLocks noGrp="1"/>
          </p:cNvSpPr>
          <p:nvPr>
            <p:ph sz="half" idx="2"/>
          </p:nvPr>
        </p:nvSpPr>
        <p:spPr/>
        <p:txBody>
          <a:bodyPr/>
          <a:lstStyle/>
          <a:p>
            <a:r>
              <a:rPr lang="en-US" dirty="0" smtClean="0"/>
              <a:t>42% of Service Members are Reservists</a:t>
            </a:r>
          </a:p>
          <a:p>
            <a:r>
              <a:rPr lang="en-US" dirty="0" smtClean="0"/>
              <a:t>Over ¼ Army Reserve / Army NG</a:t>
            </a:r>
          </a:p>
          <a:p>
            <a:r>
              <a:rPr lang="en-US" dirty="0" smtClean="0"/>
              <a:t>Almost all military members will spend time in the reserve component</a:t>
            </a:r>
          </a:p>
          <a:p>
            <a:r>
              <a:rPr lang="en-US" dirty="0" smtClean="0"/>
              <a:t>What is it to serve in the reserve?</a:t>
            </a:r>
          </a:p>
          <a:p>
            <a:endParaRPr lang="en-US" dirty="0"/>
          </a:p>
        </p:txBody>
      </p:sp>
    </p:spTree>
    <p:extLst>
      <p:ext uri="{BB962C8B-B14F-4D97-AF65-F5344CB8AC3E}">
        <p14:creationId xmlns:p14="http://schemas.microsoft.com/office/powerpoint/2010/main" val="13099945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Demographics of Current Vets</a:t>
            </a:r>
            <a:endParaRPr lang="en-US" dirty="0"/>
          </a:p>
        </p:txBody>
      </p:sp>
      <p:sp>
        <p:nvSpPr>
          <p:cNvPr id="3" name="Content Placeholder 2"/>
          <p:cNvSpPr>
            <a:spLocks noGrp="1"/>
          </p:cNvSpPr>
          <p:nvPr>
            <p:ph sz="half" idx="1"/>
          </p:nvPr>
        </p:nvSpPr>
        <p:spPr/>
        <p:txBody>
          <a:bodyPr>
            <a:normAutofit/>
          </a:bodyPr>
          <a:lstStyle/>
          <a:p>
            <a:r>
              <a:rPr lang="en-US" dirty="0" smtClean="0"/>
              <a:t>&lt;15% of Vets are &lt;40 (10% </a:t>
            </a:r>
            <a:r>
              <a:rPr lang="en-US" dirty="0" err="1" smtClean="0"/>
              <a:t>Mi</a:t>
            </a:r>
            <a:r>
              <a:rPr lang="en-US" dirty="0" smtClean="0"/>
              <a:t>)</a:t>
            </a:r>
          </a:p>
          <a:p>
            <a:r>
              <a:rPr lang="en-US" dirty="0" smtClean="0"/>
              <a:t>18% are Post 9/11 (10% </a:t>
            </a:r>
            <a:r>
              <a:rPr lang="en-US" dirty="0" err="1" smtClean="0"/>
              <a:t>Mi</a:t>
            </a:r>
            <a:r>
              <a:rPr lang="en-US" dirty="0" smtClean="0"/>
              <a:t>)</a:t>
            </a:r>
          </a:p>
          <a:p>
            <a:r>
              <a:rPr lang="en-US" dirty="0" smtClean="0"/>
              <a:t>50% Army</a:t>
            </a:r>
          </a:p>
          <a:p>
            <a:r>
              <a:rPr lang="en-US" dirty="0" smtClean="0"/>
              <a:t>94% Enlisted</a:t>
            </a:r>
          </a:p>
          <a:p>
            <a:r>
              <a:rPr lang="en-US" dirty="0" smtClean="0"/>
              <a:t>82% White, 12% African American (87% MI)</a:t>
            </a:r>
          </a:p>
          <a:p>
            <a:r>
              <a:rPr lang="en-US" dirty="0" smtClean="0"/>
              <a:t>9% Female (7% </a:t>
            </a:r>
            <a:r>
              <a:rPr lang="en-US" dirty="0" err="1" smtClean="0"/>
              <a:t>Mi</a:t>
            </a:r>
            <a:r>
              <a:rPr lang="en-US" dirty="0" smtClean="0"/>
              <a:t>)</a:t>
            </a:r>
          </a:p>
          <a:p>
            <a:r>
              <a:rPr lang="en-US" dirty="0" smtClean="0"/>
              <a:t>22m US (658k </a:t>
            </a:r>
            <a:r>
              <a:rPr lang="en-US" dirty="0" err="1" smtClean="0"/>
              <a:t>Mi</a:t>
            </a:r>
            <a:r>
              <a:rPr lang="en-US" dirty="0" smtClean="0"/>
              <a:t>)</a:t>
            </a:r>
          </a:p>
        </p:txBody>
      </p:sp>
      <p:graphicFrame>
        <p:nvGraphicFramePr>
          <p:cNvPr id="5" name="Content Placeholder 4"/>
          <p:cNvGraphicFramePr>
            <a:graphicFrameLocks noGrp="1"/>
          </p:cNvGraphicFramePr>
          <p:nvPr>
            <p:ph sz="half" idx="2"/>
            <p:extLst>
              <p:ext uri="{D42A27DB-BD31-4B8C-83A1-F6EECF244321}">
                <p14:modId xmlns:p14="http://schemas.microsoft.com/office/powerpoint/2010/main" val="3347000593"/>
              </p:ext>
            </p:extLst>
          </p:nvPr>
        </p:nvGraphicFramePr>
        <p:xfrm>
          <a:off x="6088225" y="1825625"/>
          <a:ext cx="5181600" cy="435133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43440720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Berrien County</a:t>
            </a:r>
            <a:endParaRPr lang="en-US" dirty="0"/>
          </a:p>
        </p:txBody>
      </p:sp>
      <p:sp>
        <p:nvSpPr>
          <p:cNvPr id="3" name="Content Placeholder 2"/>
          <p:cNvSpPr>
            <a:spLocks noGrp="1"/>
          </p:cNvSpPr>
          <p:nvPr>
            <p:ph idx="1"/>
          </p:nvPr>
        </p:nvSpPr>
        <p:spPr/>
        <p:txBody>
          <a:bodyPr/>
          <a:lstStyle/>
          <a:p>
            <a:r>
              <a:rPr lang="en-US" dirty="0" smtClean="0"/>
              <a:t>12,211 Veterans</a:t>
            </a:r>
          </a:p>
          <a:p>
            <a:r>
              <a:rPr lang="en-US" dirty="0" smtClean="0"/>
              <a:t>Projected 14% decline by 2020</a:t>
            </a:r>
          </a:p>
          <a:p>
            <a:r>
              <a:rPr lang="en-US" dirty="0" smtClean="0"/>
              <a:t>Math 099 Results</a:t>
            </a:r>
          </a:p>
          <a:p>
            <a:pPr lvl="1"/>
            <a:r>
              <a:rPr lang="en-US" dirty="0" smtClean="0"/>
              <a:t>Population under 40:  1221</a:t>
            </a:r>
          </a:p>
          <a:p>
            <a:pPr lvl="1"/>
            <a:r>
              <a:rPr lang="en-US" dirty="0" smtClean="0"/>
              <a:t>Post 9/11:  1221</a:t>
            </a:r>
          </a:p>
          <a:p>
            <a:pPr lvl="1"/>
            <a:r>
              <a:rPr lang="en-US" dirty="0" smtClean="0"/>
              <a:t>854 Women</a:t>
            </a:r>
          </a:p>
          <a:p>
            <a:endParaRPr lang="en-US" dirty="0"/>
          </a:p>
        </p:txBody>
      </p:sp>
    </p:spTree>
    <p:extLst>
      <p:ext uri="{BB962C8B-B14F-4D97-AF65-F5344CB8AC3E}">
        <p14:creationId xmlns:p14="http://schemas.microsoft.com/office/powerpoint/2010/main" val="21455382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LMC’s Veterans (Directionally Correct)</a:t>
            </a:r>
            <a:endParaRPr lang="en-US" dirty="0"/>
          </a:p>
        </p:txBody>
      </p:sp>
      <p:sp>
        <p:nvSpPr>
          <p:cNvPr id="3" name="Content Placeholder 2"/>
          <p:cNvSpPr>
            <a:spLocks noGrp="1"/>
          </p:cNvSpPr>
          <p:nvPr>
            <p:ph idx="1"/>
          </p:nvPr>
        </p:nvSpPr>
        <p:spPr>
          <a:xfrm>
            <a:off x="838200" y="1825625"/>
            <a:ext cx="10515600" cy="1990595"/>
          </a:xfrm>
        </p:spPr>
        <p:txBody>
          <a:bodyPr>
            <a:normAutofit lnSpcReduction="10000"/>
          </a:bodyPr>
          <a:lstStyle/>
          <a:p>
            <a:r>
              <a:rPr lang="en-US" dirty="0" smtClean="0"/>
              <a:t>266 Veterans</a:t>
            </a:r>
          </a:p>
          <a:p>
            <a:r>
              <a:rPr lang="en-US" dirty="0" smtClean="0">
                <a:solidFill>
                  <a:srgbClr val="C00000"/>
                </a:solidFill>
              </a:rPr>
              <a:t>66% Male, 34% Female</a:t>
            </a:r>
          </a:p>
          <a:p>
            <a:r>
              <a:rPr lang="en-US" dirty="0" smtClean="0"/>
              <a:t>Average Age @ Start:  33</a:t>
            </a:r>
          </a:p>
          <a:p>
            <a:r>
              <a:rPr lang="en-US" dirty="0" smtClean="0"/>
              <a:t>What do they study?</a:t>
            </a:r>
            <a:endParaRPr lang="en-US" dirty="0"/>
          </a:p>
        </p:txBody>
      </p:sp>
      <p:graphicFrame>
        <p:nvGraphicFramePr>
          <p:cNvPr id="4" name="Chart 3"/>
          <p:cNvGraphicFramePr>
            <a:graphicFrameLocks/>
          </p:cNvGraphicFramePr>
          <p:nvPr>
            <p:extLst>
              <p:ext uri="{D42A27DB-BD31-4B8C-83A1-F6EECF244321}">
                <p14:modId xmlns:p14="http://schemas.microsoft.com/office/powerpoint/2010/main" val="3197411415"/>
              </p:ext>
            </p:extLst>
          </p:nvPr>
        </p:nvGraphicFramePr>
        <p:xfrm>
          <a:off x="5077955" y="1671037"/>
          <a:ext cx="5639472" cy="4637829"/>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2572083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3684335034"/>
              </p:ext>
            </p:extLst>
          </p:nvPr>
        </p:nvGraphicFramePr>
        <p:xfrm>
          <a:off x="523297" y="429054"/>
          <a:ext cx="10958793" cy="6139697"/>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3" name="Chart 2"/>
          <p:cNvGraphicFramePr>
            <a:graphicFrameLocks/>
          </p:cNvGraphicFramePr>
          <p:nvPr>
            <p:extLst>
              <p:ext uri="{D42A27DB-BD31-4B8C-83A1-F6EECF244321}">
                <p14:modId xmlns:p14="http://schemas.microsoft.com/office/powerpoint/2010/main" val="3582402266"/>
              </p:ext>
            </p:extLst>
          </p:nvPr>
        </p:nvGraphicFramePr>
        <p:xfrm>
          <a:off x="6954417" y="1115008"/>
          <a:ext cx="4572000" cy="27432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0249899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June 2013 Veteran Survey (n=12)</a:t>
            </a:r>
            <a:endParaRPr lang="en-US" dirty="0"/>
          </a:p>
        </p:txBody>
      </p:sp>
      <p:sp>
        <p:nvSpPr>
          <p:cNvPr id="3" name="Content Placeholder 2"/>
          <p:cNvSpPr>
            <a:spLocks noGrp="1"/>
          </p:cNvSpPr>
          <p:nvPr>
            <p:ph idx="1"/>
          </p:nvPr>
        </p:nvSpPr>
        <p:spPr/>
        <p:txBody>
          <a:bodyPr/>
          <a:lstStyle/>
          <a:p>
            <a:r>
              <a:rPr lang="en-US" dirty="0" smtClean="0"/>
              <a:t>What should the College do?</a:t>
            </a:r>
          </a:p>
          <a:p>
            <a:r>
              <a:rPr lang="en-US" dirty="0" smtClean="0"/>
              <a:t>As a Veteran, what do you want at LMC?</a:t>
            </a:r>
          </a:p>
          <a:p>
            <a:r>
              <a:rPr lang="en-US" dirty="0" smtClean="0"/>
              <a:t>Interest in mentoring? (70%)</a:t>
            </a:r>
          </a:p>
          <a:p>
            <a:r>
              <a:rPr lang="en-US" dirty="0" smtClean="0"/>
              <a:t>Interest in work-study? (50%)</a:t>
            </a:r>
          </a:p>
          <a:p>
            <a:r>
              <a:rPr lang="en-US" dirty="0" smtClean="0"/>
              <a:t>Interest in a job fair (80%)</a:t>
            </a:r>
          </a:p>
          <a:p>
            <a:r>
              <a:rPr lang="en-US" dirty="0" smtClean="0"/>
              <a:t>Interest in VRC (90%)</a:t>
            </a:r>
          </a:p>
          <a:p>
            <a:r>
              <a:rPr lang="en-US" dirty="0" smtClean="0"/>
              <a:t>Major?</a:t>
            </a:r>
          </a:p>
          <a:p>
            <a:r>
              <a:rPr lang="en-US" dirty="0" smtClean="0"/>
              <a:t>Have transportation (90%)</a:t>
            </a:r>
          </a:p>
        </p:txBody>
      </p:sp>
    </p:spTree>
    <p:extLst>
      <p:ext uri="{BB962C8B-B14F-4D97-AF65-F5344CB8AC3E}">
        <p14:creationId xmlns:p14="http://schemas.microsoft.com/office/powerpoint/2010/main" val="13974914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June 2013 Survey - What Can the College Do?</a:t>
            </a:r>
            <a:endParaRPr lang="en-US" dirty="0"/>
          </a:p>
        </p:txBody>
      </p:sp>
      <p:sp>
        <p:nvSpPr>
          <p:cNvPr id="3" name="Content Placeholder 2"/>
          <p:cNvSpPr>
            <a:spLocks noGrp="1"/>
          </p:cNvSpPr>
          <p:nvPr>
            <p:ph sz="half" idx="1"/>
          </p:nvPr>
        </p:nvSpPr>
        <p:spPr/>
        <p:txBody>
          <a:bodyPr/>
          <a:lstStyle/>
          <a:p>
            <a:pPr lvl="1"/>
            <a:r>
              <a:rPr lang="en-US" dirty="0" smtClean="0"/>
              <a:t>Military Credit (4x)</a:t>
            </a:r>
          </a:p>
          <a:p>
            <a:pPr lvl="1"/>
            <a:r>
              <a:rPr lang="en-US" dirty="0" smtClean="0"/>
              <a:t>VRC (7x)</a:t>
            </a:r>
          </a:p>
          <a:p>
            <a:pPr lvl="1"/>
            <a:r>
              <a:rPr lang="en-US" dirty="0" smtClean="0"/>
              <a:t>Job Assistance/Placement/Fair (3x)</a:t>
            </a:r>
          </a:p>
          <a:p>
            <a:pPr lvl="1"/>
            <a:r>
              <a:rPr lang="en-US" dirty="0" smtClean="0"/>
              <a:t>Mentor (1x)</a:t>
            </a:r>
          </a:p>
          <a:p>
            <a:pPr lvl="1"/>
            <a:r>
              <a:rPr lang="en-US" dirty="0" smtClean="0"/>
              <a:t>Facilitation with Benefits</a:t>
            </a:r>
          </a:p>
          <a:p>
            <a:pPr lvl="1"/>
            <a:r>
              <a:rPr lang="en-US" dirty="0" smtClean="0"/>
              <a:t>More tutoring</a:t>
            </a:r>
          </a:p>
          <a:p>
            <a:pPr lvl="1"/>
            <a:r>
              <a:rPr lang="en-US" dirty="0" smtClean="0"/>
              <a:t>Community Outreach</a:t>
            </a:r>
          </a:p>
          <a:p>
            <a:pPr lvl="1"/>
            <a:endParaRPr lang="en-US" dirty="0" smtClean="0"/>
          </a:p>
          <a:p>
            <a:pPr lvl="1"/>
            <a:endParaRPr lang="en-US" dirty="0" smtClean="0"/>
          </a:p>
          <a:p>
            <a:pPr lvl="1"/>
            <a:endParaRPr lang="en-US" dirty="0" smtClean="0"/>
          </a:p>
          <a:p>
            <a:pPr lvl="1"/>
            <a:endParaRPr lang="en-US" dirty="0"/>
          </a:p>
        </p:txBody>
      </p:sp>
    </p:spTree>
    <p:extLst>
      <p:ext uri="{BB962C8B-B14F-4D97-AF65-F5344CB8AC3E}">
        <p14:creationId xmlns:p14="http://schemas.microsoft.com/office/powerpoint/2010/main" val="1999239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March 2015 Survey (n=24)</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3754936712"/>
              </p:ext>
            </p:extLst>
          </p:nvPr>
        </p:nvGraphicFramePr>
        <p:xfrm>
          <a:off x="442095" y="1601114"/>
          <a:ext cx="10911704" cy="4820920"/>
        </p:xfrm>
        <a:graphic>
          <a:graphicData uri="http://schemas.openxmlformats.org/drawingml/2006/table">
            <a:tbl>
              <a:tblPr firstRow="1" bandRow="1">
                <a:tableStyleId>{5C22544A-7EE6-4342-B048-85BDC9FD1C3A}</a:tableStyleId>
              </a:tblPr>
              <a:tblGrid>
                <a:gridCol w="2844802"/>
                <a:gridCol w="8066902"/>
              </a:tblGrid>
              <a:tr h="370840">
                <a:tc>
                  <a:txBody>
                    <a:bodyPr/>
                    <a:lstStyle/>
                    <a:p>
                      <a:r>
                        <a:rPr lang="en-US" dirty="0" smtClean="0"/>
                        <a:t>Question</a:t>
                      </a:r>
                      <a:endParaRPr lang="en-US" dirty="0"/>
                    </a:p>
                  </a:txBody>
                  <a:tcPr/>
                </a:tc>
                <a:tc>
                  <a:txBody>
                    <a:bodyPr/>
                    <a:lstStyle/>
                    <a:p>
                      <a:r>
                        <a:rPr lang="en-US" dirty="0" smtClean="0"/>
                        <a:t>Response</a:t>
                      </a:r>
                      <a:endParaRPr lang="en-US" dirty="0"/>
                    </a:p>
                  </a:txBody>
                  <a:tcPr/>
                </a:tc>
              </a:tr>
              <a:tr h="370840">
                <a:tc>
                  <a:txBody>
                    <a:bodyPr/>
                    <a:lstStyle/>
                    <a:p>
                      <a:r>
                        <a:rPr lang="en-US" dirty="0" smtClean="0"/>
                        <a:t>Primary Campus</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Napier 71%, South Haven 5%, BX</a:t>
                      </a:r>
                      <a:r>
                        <a:rPr lang="en-US" baseline="0" dirty="0" smtClean="0"/>
                        <a:t> 4%</a:t>
                      </a:r>
                      <a:endParaRPr lang="en-US" dirty="0" smtClean="0"/>
                    </a:p>
                  </a:txBody>
                  <a:tcPr/>
                </a:tc>
              </a:tr>
              <a:tr h="370840">
                <a:tc>
                  <a:txBody>
                    <a:bodyPr/>
                    <a:lstStyle/>
                    <a:p>
                      <a:r>
                        <a:rPr lang="en-US" dirty="0" smtClean="0"/>
                        <a:t>Aware of</a:t>
                      </a:r>
                      <a:r>
                        <a:rPr lang="en-US" baseline="0" dirty="0" smtClean="0"/>
                        <a:t> VRC</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80%</a:t>
                      </a:r>
                    </a:p>
                  </a:txBody>
                  <a:tcPr/>
                </a:tc>
              </a:tr>
              <a:tr h="370840">
                <a:tc>
                  <a:txBody>
                    <a:bodyPr/>
                    <a:lstStyle/>
                    <a:p>
                      <a:r>
                        <a:rPr lang="en-US" dirty="0" smtClean="0"/>
                        <a:t>Mentorship</a:t>
                      </a:r>
                      <a:r>
                        <a:rPr lang="en-US" baseline="0" dirty="0" smtClean="0"/>
                        <a:t> Interest</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63% Mentor, 17% Mentee (</a:t>
                      </a:r>
                      <a:r>
                        <a:rPr lang="en-US" baseline="0" dirty="0" smtClean="0"/>
                        <a:t>4)</a:t>
                      </a:r>
                      <a:endParaRPr lang="en-US" dirty="0" smtClean="0"/>
                    </a:p>
                  </a:txBody>
                  <a:tcPr/>
                </a:tc>
              </a:tr>
              <a:tr h="370840">
                <a:tc>
                  <a:txBody>
                    <a:bodyPr/>
                    <a:lstStyle/>
                    <a:p>
                      <a:r>
                        <a:rPr lang="en-US" dirty="0" smtClean="0"/>
                        <a:t>Work Study Interest</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54% (13)</a:t>
                      </a:r>
                    </a:p>
                  </a:txBody>
                  <a:tcPr/>
                </a:tc>
              </a:tr>
              <a:tr h="370840">
                <a:tc>
                  <a:txBody>
                    <a:bodyPr/>
                    <a:lstStyle/>
                    <a:p>
                      <a:r>
                        <a:rPr lang="en-US" dirty="0" smtClean="0"/>
                        <a:t>Co-Op Interest</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50% (12)</a:t>
                      </a:r>
                    </a:p>
                  </a:txBody>
                  <a:tcPr/>
                </a:tc>
              </a:tr>
              <a:tr h="370840">
                <a:tc>
                  <a:txBody>
                    <a:bodyPr/>
                    <a:lstStyle/>
                    <a:p>
                      <a:r>
                        <a:rPr lang="en-US" dirty="0" smtClean="0"/>
                        <a:t>Course Load</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50%</a:t>
                      </a:r>
                      <a:r>
                        <a:rPr lang="en-US" baseline="0" dirty="0" smtClean="0"/>
                        <a:t> 4 or more, 35% 2-3</a:t>
                      </a:r>
                      <a:endParaRPr lang="en-US" dirty="0" smtClean="0"/>
                    </a:p>
                  </a:txBody>
                  <a:tcPr/>
                </a:tc>
              </a:tr>
              <a:tr h="370840">
                <a:tc>
                  <a:txBody>
                    <a:bodyPr/>
                    <a:lstStyle/>
                    <a:p>
                      <a:r>
                        <a:rPr lang="en-US" dirty="0" smtClean="0"/>
                        <a:t>Current Military Affiliation</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13% (3) Drilling Reserve,</a:t>
                      </a:r>
                      <a:r>
                        <a:rPr lang="en-US" baseline="0" dirty="0" smtClean="0"/>
                        <a:t> 8% (2) IRR, Fully Separated 67% (16)</a:t>
                      </a:r>
                      <a:endParaRPr lang="en-US" dirty="0" smtClean="0"/>
                    </a:p>
                  </a:txBody>
                  <a:tcPr/>
                </a:tc>
              </a:tr>
              <a:tr h="370840">
                <a:tc>
                  <a:txBody>
                    <a:bodyPr/>
                    <a:lstStyle/>
                    <a:p>
                      <a:r>
                        <a:rPr lang="en-US" dirty="0" smtClean="0"/>
                        <a:t>Activated for OEF / OIF</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80% </a:t>
                      </a:r>
                    </a:p>
                  </a:txBody>
                  <a:tcPr/>
                </a:tc>
              </a:tr>
              <a:tr h="370840">
                <a:tc>
                  <a:txBody>
                    <a:bodyPr/>
                    <a:lstStyle/>
                    <a:p>
                      <a:r>
                        <a:rPr lang="en-US" dirty="0" smtClean="0"/>
                        <a:t>Participate</a:t>
                      </a:r>
                      <a:r>
                        <a:rPr lang="en-US" baseline="0" dirty="0" smtClean="0"/>
                        <a:t> in OEF / OIF</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54%</a:t>
                      </a:r>
                    </a:p>
                  </a:txBody>
                  <a:tcPr/>
                </a:tc>
              </a:tr>
              <a:tr h="370840">
                <a:tc>
                  <a:txBody>
                    <a:bodyPr/>
                    <a:lstStyle/>
                    <a:p>
                      <a:r>
                        <a:rPr lang="en-US" dirty="0" smtClean="0"/>
                        <a:t>Separated</a:t>
                      </a:r>
                      <a:r>
                        <a:rPr lang="en-US" baseline="0" dirty="0" smtClean="0"/>
                        <a:t> from </a:t>
                      </a:r>
                      <a:r>
                        <a:rPr lang="en-US" baseline="0" dirty="0" err="1" smtClean="0"/>
                        <a:t>AcDu</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50% less than 3 years, 29</a:t>
                      </a:r>
                      <a:r>
                        <a:rPr lang="en-US" baseline="0" dirty="0" smtClean="0"/>
                        <a:t>% more than 5 years</a:t>
                      </a:r>
                      <a:endParaRPr lang="en-US" dirty="0" smtClean="0"/>
                    </a:p>
                  </a:txBody>
                  <a:tcPr/>
                </a:tc>
              </a:tr>
              <a:tr h="370840">
                <a:tc>
                  <a:txBody>
                    <a:bodyPr/>
                    <a:lstStyle/>
                    <a:p>
                      <a:r>
                        <a:rPr lang="en-US" dirty="0" smtClean="0"/>
                        <a:t>Attempted to get Credit</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54%</a:t>
                      </a:r>
                    </a:p>
                  </a:txBody>
                  <a:tcPr/>
                </a:tc>
              </a:tr>
              <a:tr h="370840">
                <a:tc>
                  <a:txBody>
                    <a:bodyPr/>
                    <a:lstStyle/>
                    <a:p>
                      <a:r>
                        <a:rPr lang="en-US" dirty="0" smtClean="0"/>
                        <a:t>Hours Awarded</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50% 0-3, 12% (2) 7-9, 38%</a:t>
                      </a:r>
                      <a:r>
                        <a:rPr lang="en-US" baseline="0" dirty="0" smtClean="0"/>
                        <a:t> (6) 10 or more hours</a:t>
                      </a:r>
                      <a:endParaRPr lang="en-US" dirty="0" smtClean="0"/>
                    </a:p>
                  </a:txBody>
                  <a:tcPr/>
                </a:tc>
              </a:tr>
            </a:tbl>
          </a:graphicData>
        </a:graphic>
      </p:graphicFrame>
    </p:spTree>
    <p:extLst>
      <p:ext uri="{BB962C8B-B14F-4D97-AF65-F5344CB8AC3E}">
        <p14:creationId xmlns:p14="http://schemas.microsoft.com/office/powerpoint/2010/main" val="322163092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503</TotalTime>
  <Words>2070</Words>
  <Application>Microsoft Office PowerPoint</Application>
  <PresentationFormat>Custom</PresentationFormat>
  <Paragraphs>195</Paragraphs>
  <Slides>17</Slides>
  <Notes>0</Notes>
  <HiddenSlides>1</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Vets &amp; LMC Vets</vt:lpstr>
      <vt:lpstr>How They Serve(d)</vt:lpstr>
      <vt:lpstr>Demographics of Current Vets</vt:lpstr>
      <vt:lpstr>Berrien County</vt:lpstr>
      <vt:lpstr>LMC’s Veterans (Directionally Correct)</vt:lpstr>
      <vt:lpstr>PowerPoint Presentation</vt:lpstr>
      <vt:lpstr>June 2013 Veteran Survey (n=12)</vt:lpstr>
      <vt:lpstr>June 2013 Survey - What Can the College Do?</vt:lpstr>
      <vt:lpstr>March 2015 Survey (n=24)</vt:lpstr>
      <vt:lpstr>March 2015 Survey (n=24)</vt:lpstr>
      <vt:lpstr>March 2015 Survey (n=24)</vt:lpstr>
      <vt:lpstr>March 2015 Survey (n=24)</vt:lpstr>
      <vt:lpstr>March 2015 Survey (n=24)</vt:lpstr>
      <vt:lpstr>March 2015 Survey (n=24)</vt:lpstr>
      <vt:lpstr>March 2015 Survey (n=24)</vt:lpstr>
      <vt:lpstr>8 Keys to Success</vt:lpstr>
      <vt:lpstr>Other Misc Facts</vt:lpstr>
    </vt:vector>
  </TitlesOfParts>
  <Company>Lake Michigan College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Vets &amp; LMC Vets</dc:title>
  <dc:creator>Zwiller, Joe</dc:creator>
  <cp:lastModifiedBy>Jacobs, Jennifer</cp:lastModifiedBy>
  <cp:revision>23</cp:revision>
  <cp:lastPrinted>2015-03-13T15:13:05Z</cp:lastPrinted>
  <dcterms:created xsi:type="dcterms:W3CDTF">2015-03-13T14:26:34Z</dcterms:created>
  <dcterms:modified xsi:type="dcterms:W3CDTF">2015-04-06T14:14:05Z</dcterms:modified>
</cp:coreProperties>
</file>